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8"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4D83"/>
    <a:srgbClr val="FAFAEA"/>
    <a:srgbClr val="E6E4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1308" y="7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879C9E-F49C-44DF-A693-F9323E75BC7A}" type="datetimeFigureOut">
              <a:rPr lang="en-GB" smtClean="0"/>
              <a:pPr/>
              <a:t>15/06/2018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539985-9CC0-49DD-9371-B5C913069D01}" type="slidenum">
              <a:rPr lang="en-GB" smtClean="0"/>
              <a:pPr/>
              <a:t>‹#›</a:t>
            </a:fld>
            <a:endParaRPr lang="en-GB"/>
          </a:p>
        </p:txBody>
      </p:sp>
    </p:spTree>
    <p:extLst>
      <p:ext uri="{BB962C8B-B14F-4D97-AF65-F5344CB8AC3E}">
        <p14:creationId xmlns:p14="http://schemas.microsoft.com/office/powerpoint/2010/main" val="4096022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ngagement picture + text at s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Picture Placeholder 6"/>
          <p:cNvSpPr>
            <a:spLocks noGrp="1"/>
          </p:cNvSpPr>
          <p:nvPr>
            <p:ph type="pic" sz="quarter" idx="13"/>
          </p:nvPr>
        </p:nvSpPr>
        <p:spPr>
          <a:xfrm>
            <a:off x="136525" y="752475"/>
            <a:ext cx="8820150" cy="5494338"/>
          </a:xfrm>
        </p:spPr>
        <p:txBody>
          <a:bodyPr/>
          <a:lstStyle>
            <a:lvl1pPr>
              <a:defRPr/>
            </a:lvl1pPr>
          </a:lstStyle>
          <a:p>
            <a:r>
              <a:rPr lang="en-US"/>
              <a:t>Click icon to add picture</a:t>
            </a:r>
            <a:endParaRPr lang="en-GB" dirty="0"/>
          </a:p>
        </p:txBody>
      </p:sp>
      <p:sp>
        <p:nvSpPr>
          <p:cNvPr id="9" name="Text Placeholder 8"/>
          <p:cNvSpPr>
            <a:spLocks noGrp="1"/>
          </p:cNvSpPr>
          <p:nvPr>
            <p:ph type="body" sz="quarter" idx="14" hasCustomPrompt="1"/>
          </p:nvPr>
        </p:nvSpPr>
        <p:spPr>
          <a:xfrm>
            <a:off x="5820384" y="752475"/>
            <a:ext cx="3144837" cy="5494338"/>
          </a:xfrm>
          <a:solidFill>
            <a:schemeClr val="bg1">
              <a:alpha val="75000"/>
            </a:schemeClr>
          </a:solidFill>
        </p:spPr>
        <p:txBody>
          <a:bodyPr/>
          <a:lstStyle>
            <a:lvl1pPr>
              <a:defRPr/>
            </a:lvl1pPr>
          </a:lstStyle>
          <a:p>
            <a:pPr lvl="0"/>
            <a:r>
              <a:rPr lang="en-US" dirty="0"/>
              <a:t>Click to add text</a:t>
            </a:r>
            <a:endParaRPr lang="en-GB" dirty="0"/>
          </a:p>
        </p:txBody>
      </p:sp>
    </p:spTree>
    <p:extLst>
      <p:ext uri="{BB962C8B-B14F-4D97-AF65-F5344CB8AC3E}">
        <p14:creationId xmlns:p14="http://schemas.microsoft.com/office/powerpoint/2010/main" val="3246229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fidence grid    2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3482244933"/>
              </p:ext>
            </p:extLst>
          </p:nvPr>
        </p:nvGraphicFramePr>
        <p:xfrm>
          <a:off x="319160" y="3163257"/>
          <a:ext cx="8469918" cy="2058000"/>
        </p:xfrm>
        <a:graphic>
          <a:graphicData uri="http://schemas.openxmlformats.org/drawingml/2006/table">
            <a:tbl>
              <a:tblPr bandRow="1">
                <a:tableStyleId>{5940675A-B579-460E-94D1-54222C63F5DA}</a:tableStyleId>
              </a:tblPr>
              <a:tblGrid>
                <a:gridCol w="646998">
                  <a:extLst>
                    <a:ext uri="{9D8B030D-6E8A-4147-A177-3AD203B41FA5}">
                      <a16:colId xmlns:a16="http://schemas.microsoft.com/office/drawing/2014/main" val="3326741902"/>
                    </a:ext>
                  </a:extLst>
                </a:gridCol>
                <a:gridCol w="4511616">
                  <a:extLst>
                    <a:ext uri="{9D8B030D-6E8A-4147-A177-3AD203B41FA5}">
                      <a16:colId xmlns:a16="http://schemas.microsoft.com/office/drawing/2014/main" val="3013431901"/>
                    </a:ext>
                  </a:extLst>
                </a:gridCol>
                <a:gridCol w="431304">
                  <a:extLst>
                    <a:ext uri="{9D8B030D-6E8A-4147-A177-3AD203B41FA5}">
                      <a16:colId xmlns:a16="http://schemas.microsoft.com/office/drawing/2014/main" val="1237903392"/>
                    </a:ext>
                  </a:extLst>
                </a:gridCol>
                <a:gridCol w="722458">
                  <a:extLst>
                    <a:ext uri="{9D8B030D-6E8A-4147-A177-3AD203B41FA5}">
                      <a16:colId xmlns:a16="http://schemas.microsoft.com/office/drawing/2014/main" val="4114276019"/>
                    </a:ext>
                  </a:extLst>
                </a:gridCol>
                <a:gridCol w="717542">
                  <a:extLst>
                    <a:ext uri="{9D8B030D-6E8A-4147-A177-3AD203B41FA5}">
                      <a16:colId xmlns:a16="http://schemas.microsoft.com/office/drawing/2014/main" val="1582733334"/>
                    </a:ext>
                  </a:extLst>
                </a:gridCol>
                <a:gridCol w="720000">
                  <a:extLst>
                    <a:ext uri="{9D8B030D-6E8A-4147-A177-3AD203B41FA5}">
                      <a16:colId xmlns:a16="http://schemas.microsoft.com/office/drawing/2014/main" val="3943169607"/>
                    </a:ext>
                  </a:extLst>
                </a:gridCol>
                <a:gridCol w="720000">
                  <a:extLst>
                    <a:ext uri="{9D8B030D-6E8A-4147-A177-3AD203B41FA5}">
                      <a16:colId xmlns:a16="http://schemas.microsoft.com/office/drawing/2014/main" val="1507496778"/>
                    </a:ext>
                  </a:extLst>
                </a:gridCol>
              </a:tblGrid>
              <a:tr h="540000">
                <a:tc>
                  <a:txBody>
                    <a:bodyPr/>
                    <a:lstStyle/>
                    <a:p>
                      <a:pPr algn="ctr"/>
                      <a:endParaRPr lang="en-GB" dirty="0"/>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a:t>
                      </a:r>
                      <a:r>
                        <a:rPr lang="en-GB" sz="1100" baseline="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endPar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4126701601"/>
                  </a:ext>
                </a:extLst>
              </a:tr>
              <a:tr h="72000">
                <a:tc>
                  <a:txBody>
                    <a:bodyPr/>
                    <a:lstStyle/>
                    <a:p>
                      <a:pPr algn="ctr"/>
                      <a:endParaRPr lang="en-GB" sz="100" dirty="0"/>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325992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bl>
          </a:graphicData>
        </a:graphic>
      </p:graphicFrame>
      <p:sp>
        <p:nvSpPr>
          <p:cNvPr id="7" name="Text Placeholder 13"/>
          <p:cNvSpPr>
            <a:spLocks noGrp="1"/>
          </p:cNvSpPr>
          <p:nvPr>
            <p:ph type="body" sz="quarter" idx="18" hasCustomPrompt="1"/>
          </p:nvPr>
        </p:nvSpPr>
        <p:spPr>
          <a:xfrm>
            <a:off x="319160" y="871478"/>
            <a:ext cx="8469918" cy="2974129"/>
          </a:xfrm>
        </p:spPr>
        <p:txBody>
          <a:bodyPr/>
          <a:lstStyle>
            <a:lvl1pPr>
              <a:lnSpc>
                <a:spcPct val="114000"/>
              </a:lnSpc>
              <a:defRPr b="0"/>
            </a:lvl1pPr>
            <a:lvl5pPr>
              <a:defRPr/>
            </a:lvl5pPr>
          </a:lstStyle>
          <a:p>
            <a:pPr lvl="0"/>
            <a:r>
              <a:rPr lang="en-US" dirty="0"/>
              <a:t>Click to add question</a:t>
            </a:r>
          </a:p>
          <a:p>
            <a:pPr lvl="0"/>
            <a:r>
              <a:rPr lang="en-US" dirty="0"/>
              <a:t>What do you think about each statement?</a:t>
            </a:r>
          </a:p>
          <a:p>
            <a:pPr lvl="1"/>
            <a:r>
              <a:rPr lang="en-US" dirty="0"/>
              <a:t>Second level</a:t>
            </a:r>
          </a:p>
          <a:p>
            <a:pPr lvl="2"/>
            <a:r>
              <a:rPr lang="en-US" dirty="0"/>
              <a:t>Third level</a:t>
            </a:r>
          </a:p>
          <a:p>
            <a:pPr lvl="3"/>
            <a:r>
              <a:rPr lang="en-US" dirty="0"/>
              <a:t>Fourth level</a:t>
            </a:r>
          </a:p>
          <a:p>
            <a:pPr lvl="4"/>
            <a:r>
              <a:rPr lang="en-US" dirty="0"/>
              <a:t>Fifth le </a:t>
            </a:r>
            <a:r>
              <a:rPr lang="en-US" dirty="0" err="1"/>
              <a:t>vel</a:t>
            </a:r>
            <a:endParaRPr lang="en-GB" dirty="0"/>
          </a:p>
        </p:txBody>
      </p:sp>
      <p:sp>
        <p:nvSpPr>
          <p:cNvPr id="10" name="Text Placeholder 7"/>
          <p:cNvSpPr>
            <a:spLocks noGrp="1"/>
          </p:cNvSpPr>
          <p:nvPr>
            <p:ph type="body" sz="quarter" idx="13" hasCustomPrompt="1"/>
          </p:nvPr>
        </p:nvSpPr>
        <p:spPr>
          <a:xfrm>
            <a:off x="947870" y="4021314"/>
            <a:ext cx="4803449" cy="555625"/>
          </a:xfrm>
        </p:spPr>
        <p:txBody>
          <a:bodyPr anchor="ctr" anchorCtr="0"/>
          <a:lstStyle>
            <a:lvl1pPr>
              <a:lnSpc>
                <a:spcPct val="114000"/>
              </a:lnSpc>
              <a:defRPr/>
            </a:lvl1pPr>
          </a:lstStyle>
          <a:p>
            <a:pPr lvl="0"/>
            <a:r>
              <a:rPr lang="en-US" dirty="0"/>
              <a:t>Click to add statement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7"/>
          <p:cNvSpPr>
            <a:spLocks noGrp="1"/>
          </p:cNvSpPr>
          <p:nvPr>
            <p:ph type="body" sz="quarter" idx="15" hasCustomPrompt="1"/>
          </p:nvPr>
        </p:nvSpPr>
        <p:spPr>
          <a:xfrm>
            <a:off x="947870" y="4665632"/>
            <a:ext cx="4803449" cy="555625"/>
          </a:xfrm>
        </p:spPr>
        <p:txBody>
          <a:bodyPr anchor="ctr" anchorCtr="0"/>
          <a:lstStyle>
            <a:lvl1pPr>
              <a:lnSpc>
                <a:spcPct val="114000"/>
              </a:lnSpc>
              <a:defRPr/>
            </a:lvl1pPr>
          </a:lstStyle>
          <a:p>
            <a:pPr lvl="0"/>
            <a:r>
              <a:rPr lang="en-US" dirty="0"/>
              <a:t>Click to add statement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2" name="Table 11"/>
          <p:cNvGraphicFramePr>
            <a:graphicFrameLocks noGrp="1"/>
          </p:cNvGraphicFramePr>
          <p:nvPr userDrawn="1">
            <p:extLst>
              <p:ext uri="{D42A27DB-BD31-4B8C-83A1-F6EECF244321}">
                <p14:modId xmlns:p14="http://schemas.microsoft.com/office/powerpoint/2010/main" val="468987796"/>
              </p:ext>
            </p:extLst>
          </p:nvPr>
        </p:nvGraphicFramePr>
        <p:xfrm>
          <a:off x="319161" y="3987012"/>
          <a:ext cx="5474889" cy="589927"/>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89927">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3" name="Table 12"/>
          <p:cNvGraphicFramePr>
            <a:graphicFrameLocks noGrp="1"/>
          </p:cNvGraphicFramePr>
          <p:nvPr userDrawn="1">
            <p:extLst>
              <p:ext uri="{D42A27DB-BD31-4B8C-83A1-F6EECF244321}">
                <p14:modId xmlns:p14="http://schemas.microsoft.com/office/powerpoint/2010/main" val="1352465563"/>
              </p:ext>
            </p:extLst>
          </p:nvPr>
        </p:nvGraphicFramePr>
        <p:xfrm>
          <a:off x="319160" y="4653139"/>
          <a:ext cx="5474889" cy="568118"/>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8118">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311391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dict - Explain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6" name="TextBox 5"/>
          <p:cNvSpPr txBox="1"/>
          <p:nvPr userDrawn="1"/>
        </p:nvSpPr>
        <p:spPr>
          <a:xfrm>
            <a:off x="457198" y="1095877"/>
            <a:ext cx="8507288" cy="2308324"/>
          </a:xfrm>
          <a:prstGeom prst="rect">
            <a:avLst/>
          </a:prstGeom>
          <a:noFill/>
        </p:spPr>
        <p:txBody>
          <a:bodyPr wrap="square" rtlCol="0">
            <a:spAutoFit/>
          </a:bodyPr>
          <a:lstStyle/>
          <a:p>
            <a:r>
              <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Predict</a:t>
            </a: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Explain</a:t>
            </a:r>
          </a:p>
        </p:txBody>
      </p:sp>
      <p:sp>
        <p:nvSpPr>
          <p:cNvPr id="8" name="Text Placeholder 7"/>
          <p:cNvSpPr>
            <a:spLocks noGrp="1"/>
          </p:cNvSpPr>
          <p:nvPr>
            <p:ph type="body" sz="quarter" idx="13" hasCustomPrompt="1"/>
          </p:nvPr>
        </p:nvSpPr>
        <p:spPr>
          <a:xfrm>
            <a:off x="457197" y="1546523"/>
            <a:ext cx="4230687" cy="1392608"/>
          </a:xfrm>
        </p:spPr>
        <p:txBody>
          <a:bodyPr/>
          <a:lstStyle>
            <a:lvl1pPr>
              <a:lnSpc>
                <a:spcPct val="114000"/>
              </a:lnSpc>
              <a:defRPr sz="1600"/>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p:cNvSpPr>
            <a:spLocks noGrp="1"/>
          </p:cNvSpPr>
          <p:nvPr>
            <p:ph type="body" sz="quarter" idx="14" hasCustomPrompt="1"/>
          </p:nvPr>
        </p:nvSpPr>
        <p:spPr>
          <a:xfrm>
            <a:off x="457198" y="3274760"/>
            <a:ext cx="4230687" cy="1392608"/>
          </a:xfrm>
        </p:spPr>
        <p:txBody>
          <a:bodyPr/>
          <a:lstStyle>
            <a:lvl1pPr>
              <a:lnSpc>
                <a:spcPct val="114000"/>
              </a:lnSpc>
              <a:defRPr sz="1600"/>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Picture Placeholder 10"/>
          <p:cNvSpPr>
            <a:spLocks noGrp="1"/>
          </p:cNvSpPr>
          <p:nvPr>
            <p:ph type="pic" sz="quarter" idx="15" hasCustomPrompt="1"/>
          </p:nvPr>
        </p:nvSpPr>
        <p:spPr>
          <a:xfrm>
            <a:off x="4794250" y="931491"/>
            <a:ext cx="3879850" cy="4520725"/>
          </a:xfrm>
        </p:spPr>
        <p:txBody>
          <a:bodyPr/>
          <a:lstStyle>
            <a:lvl1pPr>
              <a:defRPr/>
            </a:lvl1pPr>
          </a:lstStyle>
          <a:p>
            <a:r>
              <a:rPr lang="en-GB" dirty="0"/>
              <a:t>Click to add picture</a:t>
            </a:r>
          </a:p>
        </p:txBody>
      </p:sp>
    </p:spTree>
    <p:extLst>
      <p:ext uri="{BB962C8B-B14F-4D97-AF65-F5344CB8AC3E}">
        <p14:creationId xmlns:p14="http://schemas.microsoft.com/office/powerpoint/2010/main" val="59770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serve - Explain">
    <p:spTree>
      <p:nvGrpSpPr>
        <p:cNvPr id="1" name=""/>
        <p:cNvGrpSpPr/>
        <p:nvPr/>
      </p:nvGrpSpPr>
      <p:grpSpPr>
        <a:xfrm>
          <a:off x="0" y="0"/>
          <a:ext cx="0" cy="0"/>
          <a:chOff x="0" y="0"/>
          <a:chExt cx="0" cy="0"/>
        </a:xfrm>
      </p:grpSpPr>
      <p:sp>
        <p:nvSpPr>
          <p:cNvPr id="6" name="TextBox 5"/>
          <p:cNvSpPr txBox="1"/>
          <p:nvPr userDrawn="1"/>
        </p:nvSpPr>
        <p:spPr>
          <a:xfrm>
            <a:off x="457199" y="2049707"/>
            <a:ext cx="8507288" cy="2308324"/>
          </a:xfrm>
          <a:prstGeom prst="rect">
            <a:avLst/>
          </a:prstGeom>
          <a:noFill/>
        </p:spPr>
        <p:txBody>
          <a:bodyPr wrap="square" rtlCol="0">
            <a:spAutoFit/>
          </a:bodyPr>
          <a:lstStyle/>
          <a:p>
            <a:r>
              <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Observe</a:t>
            </a: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en-GB" sz="18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Explain</a:t>
            </a:r>
          </a:p>
        </p:txBody>
      </p:sp>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7"/>
          <p:cNvSpPr>
            <a:spLocks noGrp="1"/>
          </p:cNvSpPr>
          <p:nvPr>
            <p:ph type="body" sz="quarter" idx="13" hasCustomPrompt="1"/>
          </p:nvPr>
        </p:nvSpPr>
        <p:spPr>
          <a:xfrm>
            <a:off x="475395" y="2477316"/>
            <a:ext cx="5562599" cy="1392608"/>
          </a:xfrm>
        </p:spPr>
        <p:txBody>
          <a:bodyPr/>
          <a:lstStyle>
            <a:lvl1pPr>
              <a:lnSpc>
                <a:spcPct val="114000"/>
              </a:lnSpc>
              <a:defRPr sz="1600"/>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p:cNvSpPr>
            <a:spLocks noGrp="1"/>
          </p:cNvSpPr>
          <p:nvPr>
            <p:ph type="body" sz="quarter" idx="14" hasCustomPrompt="1"/>
          </p:nvPr>
        </p:nvSpPr>
        <p:spPr>
          <a:xfrm>
            <a:off x="457199" y="4224843"/>
            <a:ext cx="8216901" cy="1392608"/>
          </a:xfrm>
        </p:spPr>
        <p:txBody>
          <a:bodyPr/>
          <a:lstStyle>
            <a:lvl1pPr>
              <a:lnSpc>
                <a:spcPct val="114000"/>
              </a:lnSpc>
              <a:defRPr sz="1600"/>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Picture Placeholder 10"/>
          <p:cNvSpPr>
            <a:spLocks noGrp="1"/>
          </p:cNvSpPr>
          <p:nvPr>
            <p:ph type="pic" sz="quarter" idx="15" hasCustomPrompt="1"/>
          </p:nvPr>
        </p:nvSpPr>
        <p:spPr>
          <a:xfrm>
            <a:off x="6400800" y="931491"/>
            <a:ext cx="2273300" cy="2709582"/>
          </a:xfrm>
        </p:spPr>
        <p:txBody>
          <a:bodyPr/>
          <a:lstStyle>
            <a:lvl1pPr>
              <a:defRPr/>
            </a:lvl1pPr>
          </a:lstStyle>
          <a:p>
            <a:r>
              <a:rPr lang="en-GB" dirty="0"/>
              <a:t>Click to add picture</a:t>
            </a:r>
          </a:p>
        </p:txBody>
      </p:sp>
      <p:sp>
        <p:nvSpPr>
          <p:cNvPr id="12" name="Text Placeholder 11"/>
          <p:cNvSpPr>
            <a:spLocks noGrp="1"/>
          </p:cNvSpPr>
          <p:nvPr>
            <p:ph type="body" sz="quarter" idx="16" hasCustomPrompt="1"/>
          </p:nvPr>
        </p:nvSpPr>
        <p:spPr>
          <a:xfrm>
            <a:off x="457199" y="925794"/>
            <a:ext cx="5562599" cy="800455"/>
          </a:xfrm>
          <a:solidFill>
            <a:srgbClr val="FAFAEA"/>
          </a:solidFill>
          <a:ln>
            <a:solidFill>
              <a:schemeClr val="tx2">
                <a:lumMod val="50000"/>
              </a:schemeClr>
            </a:solidFill>
          </a:ln>
        </p:spPr>
        <p:txBody>
          <a:bodyPr anchor="ctr" anchorCtr="0"/>
          <a:lstStyle>
            <a:lvl1pPr algn="ctr">
              <a:defRPr sz="2000" b="1"/>
            </a:lvl1pPr>
            <a:lvl2pPr algn="ctr">
              <a:defRPr/>
            </a:lvl2pPr>
            <a:lvl3pPr algn="ctr">
              <a:defRPr/>
            </a:lvl3pPr>
            <a:lvl4pPr algn="ctr">
              <a:defRPr/>
            </a:lvl4pPr>
            <a:lvl5pPr algn="ctr">
              <a:defRPr/>
            </a:lvl5pPr>
          </a:lstStyle>
          <a:p>
            <a:pPr lvl="0"/>
            <a:r>
              <a:rPr lang="en-US" dirty="0"/>
              <a:t>Click to add practical instruction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013656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lking head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pSp>
        <p:nvGrpSpPr>
          <p:cNvPr id="6" name="Group 5"/>
          <p:cNvGrpSpPr/>
          <p:nvPr userDrawn="1"/>
        </p:nvGrpSpPr>
        <p:grpSpPr>
          <a:xfrm>
            <a:off x="3584476" y="2512465"/>
            <a:ext cx="1970291" cy="1401510"/>
            <a:chOff x="0" y="0"/>
            <a:chExt cx="1428115" cy="973455"/>
          </a:xfrm>
        </p:grpSpPr>
        <p:grpSp>
          <p:nvGrpSpPr>
            <p:cNvPr id="7" name="Group 6"/>
            <p:cNvGrpSpPr>
              <a:grpSpLocks noChangeAspect="1"/>
            </p:cNvGrpSpPr>
            <p:nvPr userDrawn="1"/>
          </p:nvGrpSpPr>
          <p:grpSpPr>
            <a:xfrm>
              <a:off x="200025" y="0"/>
              <a:ext cx="475615" cy="611505"/>
              <a:chOff x="0" y="0"/>
              <a:chExt cx="527901" cy="688156"/>
            </a:xfrm>
          </p:grpSpPr>
          <p:sp>
            <p:nvSpPr>
              <p:cNvPr id="20" name="Freeform 19"/>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1" name="Oval 20"/>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8" name="Group 7"/>
            <p:cNvGrpSpPr>
              <a:grpSpLocks noChangeAspect="1"/>
            </p:cNvGrpSpPr>
            <p:nvPr userDrawn="1"/>
          </p:nvGrpSpPr>
          <p:grpSpPr>
            <a:xfrm>
              <a:off x="0" y="276225"/>
              <a:ext cx="475615" cy="611505"/>
              <a:chOff x="0" y="0"/>
              <a:chExt cx="527901" cy="688156"/>
            </a:xfrm>
          </p:grpSpPr>
          <p:sp>
            <p:nvSpPr>
              <p:cNvPr id="18" name="Freeform 17"/>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9" name="Oval 18"/>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9" name="Group 8"/>
            <p:cNvGrpSpPr>
              <a:grpSpLocks noChangeAspect="1"/>
            </p:cNvGrpSpPr>
            <p:nvPr userDrawn="1"/>
          </p:nvGrpSpPr>
          <p:grpSpPr>
            <a:xfrm>
              <a:off x="638175" y="28575"/>
              <a:ext cx="475615" cy="611505"/>
              <a:chOff x="0" y="0"/>
              <a:chExt cx="527901" cy="688156"/>
            </a:xfrm>
          </p:grpSpPr>
          <p:sp>
            <p:nvSpPr>
              <p:cNvPr id="16" name="Freeform 15"/>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7" name="Oval 16"/>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10" name="Group 9"/>
            <p:cNvGrpSpPr>
              <a:grpSpLocks noChangeAspect="1"/>
            </p:cNvGrpSpPr>
            <p:nvPr userDrawn="1"/>
          </p:nvGrpSpPr>
          <p:grpSpPr>
            <a:xfrm>
              <a:off x="952500" y="361950"/>
              <a:ext cx="475615" cy="611505"/>
              <a:chOff x="0" y="0"/>
              <a:chExt cx="527901" cy="688156"/>
            </a:xfrm>
          </p:grpSpPr>
          <p:sp>
            <p:nvSpPr>
              <p:cNvPr id="14" name="Freeform 13"/>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5" name="Oval 14"/>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11" name="Group 10"/>
            <p:cNvGrpSpPr>
              <a:grpSpLocks noChangeAspect="1"/>
            </p:cNvGrpSpPr>
            <p:nvPr userDrawn="1"/>
          </p:nvGrpSpPr>
          <p:grpSpPr>
            <a:xfrm>
              <a:off x="342900" y="342900"/>
              <a:ext cx="475615" cy="611505"/>
              <a:chOff x="0" y="0"/>
              <a:chExt cx="527901" cy="688156"/>
            </a:xfrm>
          </p:grpSpPr>
          <p:sp>
            <p:nvSpPr>
              <p:cNvPr id="12" name="Freeform 11"/>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3" name="Oval 12"/>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35" name="Text Placeholder 34"/>
          <p:cNvSpPr>
            <a:spLocks noGrp="1"/>
          </p:cNvSpPr>
          <p:nvPr>
            <p:ph type="body" sz="quarter" idx="13" hasCustomPrompt="1"/>
          </p:nvPr>
        </p:nvSpPr>
        <p:spPr>
          <a:xfrm>
            <a:off x="680192" y="1103035"/>
            <a:ext cx="2992166" cy="1033414"/>
          </a:xfrm>
          <a:solidFill>
            <a:srgbClr val="FAFAEA"/>
          </a:solidFill>
          <a:ln>
            <a:solidFill>
              <a:schemeClr val="tx2">
                <a:lumMod val="50000"/>
              </a:schemeClr>
            </a:solidFill>
          </a:ln>
        </p:spPr>
        <p:txBody>
          <a:bodyPr/>
          <a:lstStyle>
            <a:lvl1pPr>
              <a:lnSpc>
                <a:spcPct val="114000"/>
              </a:lnSpc>
              <a:defRPr sz="1200" baseline="0"/>
            </a:lvl1pPr>
          </a:lstStyle>
          <a:p>
            <a:pPr lvl="0"/>
            <a:r>
              <a:rPr lang="en-US" dirty="0"/>
              <a:t>Add speech bubbles in this format:  Background RGB = 250, 250, 234  Text in Verdana 12+ Pt v. dark blue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3209610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ocused CLOZ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9" name="Text Placeholder 8"/>
          <p:cNvSpPr>
            <a:spLocks noGrp="1"/>
          </p:cNvSpPr>
          <p:nvPr>
            <p:ph type="body" sz="quarter" idx="13" hasCustomPrompt="1"/>
          </p:nvPr>
        </p:nvSpPr>
        <p:spPr>
          <a:xfrm>
            <a:off x="307649" y="835128"/>
            <a:ext cx="8494519" cy="404878"/>
          </a:xfrm>
        </p:spPr>
        <p:txBody>
          <a:bodyPr/>
          <a:lstStyle>
            <a:lvl1pPr>
              <a:defRPr sz="1600" i="1" baseline="0"/>
            </a:lvl1pPr>
          </a:lstStyle>
          <a:p>
            <a:pPr lvl="0"/>
            <a:r>
              <a:rPr lang="en-US" dirty="0"/>
              <a:t>Click to add instructions </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8"/>
          <p:cNvSpPr>
            <a:spLocks noGrp="1"/>
          </p:cNvSpPr>
          <p:nvPr>
            <p:ph type="body" sz="quarter" idx="14" hasCustomPrompt="1"/>
          </p:nvPr>
        </p:nvSpPr>
        <p:spPr>
          <a:xfrm>
            <a:off x="307649" y="1242561"/>
            <a:ext cx="8494519" cy="405425"/>
          </a:xfrm>
        </p:spPr>
        <p:txBody>
          <a:bodyPr/>
          <a:lstStyle>
            <a:lvl1pPr>
              <a:defRPr sz="1600" i="1" baseline="0"/>
            </a:lvl1pPr>
          </a:lstStyle>
          <a:p>
            <a:pPr lvl="0"/>
            <a:r>
              <a:rPr lang="en-US" dirty="0"/>
              <a:t>Click to state which two words can be used to fill the gaps</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5" hasCustomPrompt="1"/>
          </p:nvPr>
        </p:nvSpPr>
        <p:spPr>
          <a:xfrm>
            <a:off x="307975" y="1803163"/>
            <a:ext cx="8494713" cy="4357925"/>
          </a:xfrm>
          <a:solidFill>
            <a:srgbClr val="FAFAEA"/>
          </a:solidFill>
          <a:ln>
            <a:solidFill>
              <a:schemeClr val="tx2">
                <a:lumMod val="50000"/>
              </a:schemeClr>
            </a:solidFill>
          </a:ln>
        </p:spPr>
        <p:txBody>
          <a:bodyPr tIns="108000" bIns="180000"/>
          <a:lstStyle>
            <a:lvl1pPr>
              <a:lnSpc>
                <a:spcPct val="114000"/>
              </a:lnSpc>
              <a:spcBef>
                <a:spcPts val="0"/>
              </a:spcBef>
              <a:spcAft>
                <a:spcPts val="900"/>
              </a:spcAft>
              <a:defRPr baseline="0"/>
            </a:lvl1pPr>
          </a:lstStyle>
          <a:p>
            <a:pPr lvl="0"/>
            <a:r>
              <a:rPr lang="en-US" dirty="0"/>
              <a:t>Click to add the sentences with _____ gaps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249474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ritiquing a represent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6" name="Text Placeholder 6"/>
          <p:cNvSpPr>
            <a:spLocks noGrp="1"/>
          </p:cNvSpPr>
          <p:nvPr>
            <p:ph type="body" sz="quarter" idx="13" hasCustomPrompt="1"/>
          </p:nvPr>
        </p:nvSpPr>
        <p:spPr>
          <a:xfrm>
            <a:off x="354605" y="832586"/>
            <a:ext cx="8434790" cy="2397724"/>
          </a:xfrm>
        </p:spPr>
        <p:txBody>
          <a:bodyPr/>
          <a:lstStyle>
            <a:lvl1pPr>
              <a:lnSpc>
                <a:spcPct val="114000"/>
              </a:lnSpc>
              <a:defRPr/>
            </a:lvl1pPr>
          </a:lstStyle>
          <a:p>
            <a:pPr lvl="0"/>
            <a:r>
              <a:rPr lang="en-US" dirty="0"/>
              <a:t>Click to add introduction for the item – and maybe add a picture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a:spLocks noGrp="1"/>
          </p:cNvSpPr>
          <p:nvPr>
            <p:ph type="body" sz="quarter" idx="14" hasCustomPrompt="1"/>
          </p:nvPr>
        </p:nvSpPr>
        <p:spPr>
          <a:xfrm>
            <a:off x="354605" y="3460560"/>
            <a:ext cx="8434790" cy="2397724"/>
          </a:xfrm>
          <a:solidFill>
            <a:srgbClr val="FAFAEA"/>
          </a:solidFill>
          <a:ln>
            <a:solidFill>
              <a:schemeClr val="tx2">
                <a:lumMod val="50000"/>
              </a:schemeClr>
            </a:solidFill>
          </a:ln>
        </p:spPr>
        <p:txBody>
          <a:bodyPr tIns="108000"/>
          <a:lstStyle>
            <a:lvl1pPr>
              <a:lnSpc>
                <a:spcPct val="114000"/>
              </a:lnSpc>
              <a:defRPr/>
            </a:lvl1pPr>
          </a:lstStyle>
          <a:p>
            <a:pPr lvl="0"/>
            <a:r>
              <a:rPr lang="en-US" dirty="0"/>
              <a:t>Click to add a question / questions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3117906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xplanation stor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23"/>
          <p:cNvSpPr>
            <a:spLocks noGrp="1"/>
          </p:cNvSpPr>
          <p:nvPr>
            <p:ph type="body" sz="quarter" idx="23" hasCustomPrompt="1"/>
          </p:nvPr>
        </p:nvSpPr>
        <p:spPr>
          <a:xfrm>
            <a:off x="144463" y="1427163"/>
            <a:ext cx="312737" cy="384175"/>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23"/>
          <p:cNvSpPr>
            <a:spLocks noGrp="1"/>
          </p:cNvSpPr>
          <p:nvPr>
            <p:ph type="body" sz="quarter" idx="24" hasCustomPrompt="1"/>
          </p:nvPr>
        </p:nvSpPr>
        <p:spPr>
          <a:xfrm>
            <a:off x="143751" y="2027859"/>
            <a:ext cx="312737" cy="1042267"/>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23"/>
          <p:cNvSpPr>
            <a:spLocks noGrp="1"/>
          </p:cNvSpPr>
          <p:nvPr>
            <p:ph type="body" sz="quarter" idx="25" hasCustomPrompt="1"/>
          </p:nvPr>
        </p:nvSpPr>
        <p:spPr>
          <a:xfrm>
            <a:off x="141714" y="3254465"/>
            <a:ext cx="312737" cy="749188"/>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23"/>
          <p:cNvSpPr>
            <a:spLocks noGrp="1"/>
          </p:cNvSpPr>
          <p:nvPr>
            <p:ph type="body" sz="quarter" idx="26" hasCustomPrompt="1"/>
          </p:nvPr>
        </p:nvSpPr>
        <p:spPr>
          <a:xfrm>
            <a:off x="141713" y="4250220"/>
            <a:ext cx="312737" cy="1055242"/>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23"/>
          <p:cNvSpPr>
            <a:spLocks noGrp="1"/>
          </p:cNvSpPr>
          <p:nvPr>
            <p:ph type="body" sz="quarter" idx="27" hasCustomPrompt="1"/>
          </p:nvPr>
        </p:nvSpPr>
        <p:spPr>
          <a:xfrm>
            <a:off x="160783" y="5527575"/>
            <a:ext cx="312737" cy="384545"/>
          </a:xfrm>
        </p:spPr>
        <p:txBody>
          <a:bodyPr anchor="ctr" anchorCtr="0"/>
          <a:lstStyle>
            <a:lvl1pPr>
              <a:defRPr sz="1600" b="1"/>
            </a:lvl1pPr>
          </a:lstStyle>
          <a:p>
            <a:pPr lvl="0"/>
            <a:r>
              <a:rPr lang="en-US" dirty="0"/>
              <a:t>#</a:t>
            </a:r>
          </a:p>
          <a:p>
            <a:pPr lvl="0"/>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Box 5"/>
          <p:cNvSpPr txBox="1"/>
          <p:nvPr userDrawn="1"/>
        </p:nvSpPr>
        <p:spPr>
          <a:xfrm>
            <a:off x="160783" y="798100"/>
            <a:ext cx="8820737" cy="323935"/>
          </a:xfrm>
          <a:prstGeom prst="rect">
            <a:avLst/>
          </a:prstGeom>
          <a:noFill/>
        </p:spPr>
        <p:txBody>
          <a:bodyPr wrap="square" rtlCol="0">
            <a:spAutoFit/>
          </a:bodyPr>
          <a:lstStyle/>
          <a:p>
            <a:pPr>
              <a:lnSpc>
                <a:spcPct val="114000"/>
              </a:lnSpc>
              <a:spcAft>
                <a:spcPts val="600"/>
              </a:spcAft>
            </a:pPr>
            <a:r>
              <a:rPr lang="en-GB" sz="1400" b="1" i="1" kern="1200" dirty="0">
                <a:solidFill>
                  <a:schemeClr val="tx1"/>
                </a:solidFill>
                <a:effectLst/>
                <a:latin typeface="+mn-lt"/>
                <a:ea typeface="+mn-ea"/>
                <a:cs typeface="+mn-cs"/>
              </a:rPr>
              <a:t>To do:  </a:t>
            </a:r>
            <a:r>
              <a:rPr lang="en-GB" sz="1400" i="1" kern="1200" dirty="0">
                <a:solidFill>
                  <a:schemeClr val="tx1"/>
                </a:solidFill>
                <a:effectLst/>
                <a:latin typeface="+mn-lt"/>
                <a:ea typeface="+mn-ea"/>
                <a:cs typeface="+mn-cs"/>
              </a:rPr>
              <a:t>In each row pick one statement that you think is right.  </a:t>
            </a:r>
          </a:p>
        </p:txBody>
      </p:sp>
      <p:sp>
        <p:nvSpPr>
          <p:cNvPr id="13" name="Text Placeholder 12"/>
          <p:cNvSpPr>
            <a:spLocks noGrp="1"/>
          </p:cNvSpPr>
          <p:nvPr>
            <p:ph type="body" sz="quarter" idx="28" hasCustomPrompt="1"/>
          </p:nvPr>
        </p:nvSpPr>
        <p:spPr>
          <a:xfrm>
            <a:off x="701865" y="1430882"/>
            <a:ext cx="8323263" cy="417136"/>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2" name="Text Placeholder 12"/>
          <p:cNvSpPr>
            <a:spLocks noGrp="1"/>
          </p:cNvSpPr>
          <p:nvPr>
            <p:ph type="body" sz="quarter" idx="36" hasCustomPrompt="1"/>
          </p:nvPr>
        </p:nvSpPr>
        <p:spPr>
          <a:xfrm>
            <a:off x="701864" y="5532587"/>
            <a:ext cx="8323263" cy="379533"/>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3" name="Text Placeholder 12"/>
          <p:cNvSpPr>
            <a:spLocks noGrp="1"/>
          </p:cNvSpPr>
          <p:nvPr>
            <p:ph type="body" sz="quarter" idx="37" hasCustomPrompt="1"/>
          </p:nvPr>
        </p:nvSpPr>
        <p:spPr>
          <a:xfrm>
            <a:off x="701864" y="2027483"/>
            <a:ext cx="4058144" cy="1043353"/>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4" name="Text Placeholder 12"/>
          <p:cNvSpPr>
            <a:spLocks noGrp="1"/>
          </p:cNvSpPr>
          <p:nvPr>
            <p:ph type="body" sz="quarter" idx="38" hasCustomPrompt="1"/>
          </p:nvPr>
        </p:nvSpPr>
        <p:spPr>
          <a:xfrm>
            <a:off x="4966983" y="2025437"/>
            <a:ext cx="4058144" cy="1043353"/>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5" name="Text Placeholder 12"/>
          <p:cNvSpPr>
            <a:spLocks noGrp="1"/>
          </p:cNvSpPr>
          <p:nvPr>
            <p:ph type="body" sz="quarter" idx="39" hasCustomPrompt="1"/>
          </p:nvPr>
        </p:nvSpPr>
        <p:spPr>
          <a:xfrm>
            <a:off x="701864" y="4249463"/>
            <a:ext cx="4058144" cy="1055999"/>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6" name="Text Placeholder 12"/>
          <p:cNvSpPr>
            <a:spLocks noGrp="1"/>
          </p:cNvSpPr>
          <p:nvPr>
            <p:ph type="body" sz="quarter" idx="40" hasCustomPrompt="1"/>
          </p:nvPr>
        </p:nvSpPr>
        <p:spPr>
          <a:xfrm>
            <a:off x="4966983" y="4247417"/>
            <a:ext cx="4058144" cy="1055999"/>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7" name="Text Placeholder 12"/>
          <p:cNvSpPr>
            <a:spLocks noGrp="1"/>
          </p:cNvSpPr>
          <p:nvPr>
            <p:ph type="body" sz="quarter" idx="41" hasCustomPrompt="1"/>
          </p:nvPr>
        </p:nvSpPr>
        <p:spPr>
          <a:xfrm>
            <a:off x="701864" y="3264993"/>
            <a:ext cx="2657328" cy="75734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8" name="Text Placeholder 12"/>
          <p:cNvSpPr>
            <a:spLocks noGrp="1"/>
          </p:cNvSpPr>
          <p:nvPr>
            <p:ph type="body" sz="quarter" idx="42" hasCustomPrompt="1"/>
          </p:nvPr>
        </p:nvSpPr>
        <p:spPr>
          <a:xfrm>
            <a:off x="3534831" y="3264993"/>
            <a:ext cx="2657328" cy="75734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9" name="Text Placeholder 12"/>
          <p:cNvSpPr>
            <a:spLocks noGrp="1"/>
          </p:cNvSpPr>
          <p:nvPr>
            <p:ph type="body" sz="quarter" idx="43" hasCustomPrompt="1"/>
          </p:nvPr>
        </p:nvSpPr>
        <p:spPr>
          <a:xfrm>
            <a:off x="6367799" y="3279431"/>
            <a:ext cx="2657328" cy="75734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Text Placeholder 12"/>
          <p:cNvSpPr>
            <a:spLocks noGrp="1"/>
          </p:cNvSpPr>
          <p:nvPr>
            <p:ph type="body" sz="quarter" idx="44" hasCustomPrompt="1"/>
          </p:nvPr>
        </p:nvSpPr>
        <p:spPr>
          <a:xfrm>
            <a:off x="6750935" y="4497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0" name="Text Placeholder 12"/>
          <p:cNvSpPr>
            <a:spLocks noGrp="1"/>
          </p:cNvSpPr>
          <p:nvPr>
            <p:ph type="body" sz="quarter" idx="45" hasCustomPrompt="1"/>
          </p:nvPr>
        </p:nvSpPr>
        <p:spPr>
          <a:xfrm>
            <a:off x="6903335" y="6021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1" name="Text Placeholder 12"/>
          <p:cNvSpPr>
            <a:spLocks noGrp="1"/>
          </p:cNvSpPr>
          <p:nvPr>
            <p:ph type="body" sz="quarter" idx="46" hasCustomPrompt="1"/>
          </p:nvPr>
        </p:nvSpPr>
        <p:spPr>
          <a:xfrm>
            <a:off x="7055735" y="7545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2" name="Text Placeholder 12"/>
          <p:cNvSpPr>
            <a:spLocks noGrp="1"/>
          </p:cNvSpPr>
          <p:nvPr>
            <p:ph type="body" sz="quarter" idx="47" hasCustomPrompt="1"/>
          </p:nvPr>
        </p:nvSpPr>
        <p:spPr>
          <a:xfrm>
            <a:off x="7208135" y="9069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3" name="Text Placeholder 12"/>
          <p:cNvSpPr>
            <a:spLocks noGrp="1"/>
          </p:cNvSpPr>
          <p:nvPr>
            <p:ph type="body" sz="quarter" idx="44" hasCustomPrompt="1"/>
          </p:nvPr>
        </p:nvSpPr>
        <p:spPr>
          <a:xfrm>
            <a:off x="7360535" y="10593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4" name="Text Placeholder 12"/>
          <p:cNvSpPr>
            <a:spLocks noGrp="1"/>
          </p:cNvSpPr>
          <p:nvPr>
            <p:ph type="body" sz="quarter" idx="44" hasCustomPrompt="1"/>
          </p:nvPr>
        </p:nvSpPr>
        <p:spPr>
          <a:xfrm>
            <a:off x="7512935" y="12117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52686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inking 2 idea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6"/>
          <p:cNvSpPr>
            <a:spLocks noGrp="1"/>
          </p:cNvSpPr>
          <p:nvPr>
            <p:ph type="body" sz="quarter" idx="13" hasCustomPrompt="1"/>
          </p:nvPr>
        </p:nvSpPr>
        <p:spPr>
          <a:xfrm>
            <a:off x="144463" y="742951"/>
            <a:ext cx="8820150" cy="564556"/>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4" hasCustomPrompt="1"/>
          </p:nvPr>
        </p:nvSpPr>
        <p:spPr>
          <a:xfrm>
            <a:off x="143325" y="1435895"/>
            <a:ext cx="3600000"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6" hasCustomPrompt="1"/>
          </p:nvPr>
        </p:nvSpPr>
        <p:spPr>
          <a:xfrm>
            <a:off x="144463" y="1854200"/>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4" name="Text Placeholder 11"/>
          <p:cNvSpPr>
            <a:spLocks noGrp="1"/>
          </p:cNvSpPr>
          <p:nvPr>
            <p:ph type="body" sz="quarter" idx="28" hasCustomPrompt="1"/>
          </p:nvPr>
        </p:nvSpPr>
        <p:spPr>
          <a:xfrm>
            <a:off x="143325" y="2588594"/>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5" name="Text Placeholder 11"/>
          <p:cNvSpPr>
            <a:spLocks noGrp="1"/>
          </p:cNvSpPr>
          <p:nvPr>
            <p:ph type="body" sz="quarter" idx="29" hasCustomPrompt="1"/>
          </p:nvPr>
        </p:nvSpPr>
        <p:spPr>
          <a:xfrm>
            <a:off x="143325" y="3306964"/>
            <a:ext cx="3598862" cy="538163"/>
          </a:xfrm>
          <a:solidFill>
            <a:srgbClr val="FAFAEA"/>
          </a:solidFill>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6" name="Text Placeholder 11"/>
          <p:cNvSpPr>
            <a:spLocks noGrp="1"/>
          </p:cNvSpPr>
          <p:nvPr>
            <p:ph type="body" sz="quarter" idx="30" hasCustomPrompt="1"/>
          </p:nvPr>
        </p:nvSpPr>
        <p:spPr>
          <a:xfrm>
            <a:off x="144463" y="4028160"/>
            <a:ext cx="3598862" cy="538163"/>
          </a:xfrm>
          <a:solidFill>
            <a:srgbClr val="FAFAEA"/>
          </a:solidFill>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7" name="Text Placeholder 11"/>
          <p:cNvSpPr>
            <a:spLocks noGrp="1"/>
          </p:cNvSpPr>
          <p:nvPr>
            <p:ph type="body" sz="quarter" idx="31" hasCustomPrompt="1"/>
          </p:nvPr>
        </p:nvSpPr>
        <p:spPr>
          <a:xfrm>
            <a:off x="144463" y="4759727"/>
            <a:ext cx="3598862" cy="538163"/>
          </a:xfrm>
          <a:solidFill>
            <a:srgbClr val="FAFAEA"/>
          </a:solidFill>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8" name="Text Placeholder 11"/>
          <p:cNvSpPr>
            <a:spLocks noGrp="1"/>
          </p:cNvSpPr>
          <p:nvPr>
            <p:ph type="body" sz="quarter" idx="32" hasCustomPrompt="1"/>
          </p:nvPr>
        </p:nvSpPr>
        <p:spPr>
          <a:xfrm>
            <a:off x="144463" y="5558038"/>
            <a:ext cx="3598862" cy="538163"/>
          </a:xfrm>
          <a:solidFill>
            <a:srgbClr val="FAFAEA"/>
          </a:solidFill>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4" name="Text Placeholder 8"/>
          <p:cNvSpPr>
            <a:spLocks noGrp="1"/>
          </p:cNvSpPr>
          <p:nvPr>
            <p:ph type="body" sz="quarter" idx="33" hasCustomPrompt="1"/>
          </p:nvPr>
        </p:nvSpPr>
        <p:spPr>
          <a:xfrm>
            <a:off x="5364488" y="1434672"/>
            <a:ext cx="3600000"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5" name="Text Placeholder 11"/>
          <p:cNvSpPr>
            <a:spLocks noGrp="1"/>
          </p:cNvSpPr>
          <p:nvPr>
            <p:ph type="body" sz="quarter" idx="34" hasCustomPrompt="1"/>
          </p:nvPr>
        </p:nvSpPr>
        <p:spPr>
          <a:xfrm>
            <a:off x="5365626" y="1852977"/>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6" name="Text Placeholder 11"/>
          <p:cNvSpPr>
            <a:spLocks noGrp="1"/>
          </p:cNvSpPr>
          <p:nvPr>
            <p:ph type="body" sz="quarter" idx="35" hasCustomPrompt="1"/>
          </p:nvPr>
        </p:nvSpPr>
        <p:spPr>
          <a:xfrm>
            <a:off x="5364488" y="2587371"/>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7" name="Text Placeholder 11"/>
          <p:cNvSpPr>
            <a:spLocks noGrp="1"/>
          </p:cNvSpPr>
          <p:nvPr>
            <p:ph type="body" sz="quarter" idx="36" hasCustomPrompt="1"/>
          </p:nvPr>
        </p:nvSpPr>
        <p:spPr>
          <a:xfrm>
            <a:off x="5364488" y="3305741"/>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8" name="Text Placeholder 11"/>
          <p:cNvSpPr>
            <a:spLocks noGrp="1"/>
          </p:cNvSpPr>
          <p:nvPr>
            <p:ph type="body" sz="quarter" idx="37" hasCustomPrompt="1"/>
          </p:nvPr>
        </p:nvSpPr>
        <p:spPr>
          <a:xfrm>
            <a:off x="5365626" y="4026937"/>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9" name="Text Placeholder 11"/>
          <p:cNvSpPr>
            <a:spLocks noGrp="1"/>
          </p:cNvSpPr>
          <p:nvPr>
            <p:ph type="body" sz="quarter" idx="38" hasCustomPrompt="1"/>
          </p:nvPr>
        </p:nvSpPr>
        <p:spPr>
          <a:xfrm>
            <a:off x="5365626" y="4758504"/>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0" name="Text Placeholder 11"/>
          <p:cNvSpPr>
            <a:spLocks noGrp="1"/>
          </p:cNvSpPr>
          <p:nvPr>
            <p:ph type="body" sz="quarter" idx="39" hasCustomPrompt="1"/>
          </p:nvPr>
        </p:nvSpPr>
        <p:spPr>
          <a:xfrm>
            <a:off x="5365626" y="5556815"/>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1" name="Text Placeholder 11"/>
          <p:cNvSpPr>
            <a:spLocks noGrp="1"/>
          </p:cNvSpPr>
          <p:nvPr>
            <p:ph type="body" sz="quarter" idx="40" hasCustomPrompt="1"/>
          </p:nvPr>
        </p:nvSpPr>
        <p:spPr>
          <a:xfrm>
            <a:off x="143325" y="3305741"/>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2" name="Text Placeholder 11"/>
          <p:cNvSpPr>
            <a:spLocks noGrp="1"/>
          </p:cNvSpPr>
          <p:nvPr>
            <p:ph type="body" sz="quarter" idx="41" hasCustomPrompt="1"/>
          </p:nvPr>
        </p:nvSpPr>
        <p:spPr>
          <a:xfrm>
            <a:off x="144463" y="4026937"/>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3" name="Text Placeholder 11"/>
          <p:cNvSpPr>
            <a:spLocks noGrp="1"/>
          </p:cNvSpPr>
          <p:nvPr>
            <p:ph type="body" sz="quarter" idx="42" hasCustomPrompt="1"/>
          </p:nvPr>
        </p:nvSpPr>
        <p:spPr>
          <a:xfrm>
            <a:off x="144463" y="4758504"/>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4" name="Text Placeholder 11"/>
          <p:cNvSpPr>
            <a:spLocks noGrp="1"/>
          </p:cNvSpPr>
          <p:nvPr>
            <p:ph type="body" sz="quarter" idx="43" hasCustomPrompt="1"/>
          </p:nvPr>
        </p:nvSpPr>
        <p:spPr>
          <a:xfrm>
            <a:off x="144463" y="5556815"/>
            <a:ext cx="359886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3313251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inking 3 ideas">
    <p:spTree>
      <p:nvGrpSpPr>
        <p:cNvPr id="1" name=""/>
        <p:cNvGrpSpPr/>
        <p:nvPr/>
      </p:nvGrpSpPr>
      <p:grpSpPr>
        <a:xfrm>
          <a:off x="0" y="0"/>
          <a:ext cx="0" cy="0"/>
          <a:chOff x="0" y="0"/>
          <a:chExt cx="0" cy="0"/>
        </a:xfrm>
      </p:grpSpPr>
      <p:sp>
        <p:nvSpPr>
          <p:cNvPr id="56" name="Text Placeholder 11"/>
          <p:cNvSpPr>
            <a:spLocks noGrp="1"/>
          </p:cNvSpPr>
          <p:nvPr>
            <p:ph type="body" sz="quarter" idx="57" hasCustomPrompt="1"/>
          </p:nvPr>
        </p:nvSpPr>
        <p:spPr>
          <a:xfrm>
            <a:off x="6769406" y="1920692"/>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7" name="Text Placeholder 11"/>
          <p:cNvSpPr>
            <a:spLocks noGrp="1"/>
          </p:cNvSpPr>
          <p:nvPr>
            <p:ph type="body" sz="quarter" idx="58" hasCustomPrompt="1"/>
          </p:nvPr>
        </p:nvSpPr>
        <p:spPr>
          <a:xfrm>
            <a:off x="6768268" y="2655086"/>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8" name="Text Placeholder 11"/>
          <p:cNvSpPr>
            <a:spLocks noGrp="1"/>
          </p:cNvSpPr>
          <p:nvPr>
            <p:ph type="body" sz="quarter" idx="59" hasCustomPrompt="1"/>
          </p:nvPr>
        </p:nvSpPr>
        <p:spPr>
          <a:xfrm>
            <a:off x="6768268" y="3372233"/>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9" name="Text Placeholder 11"/>
          <p:cNvSpPr>
            <a:spLocks noGrp="1"/>
          </p:cNvSpPr>
          <p:nvPr>
            <p:ph type="body" sz="quarter" idx="60" hasCustomPrompt="1"/>
          </p:nvPr>
        </p:nvSpPr>
        <p:spPr>
          <a:xfrm>
            <a:off x="6769406" y="4093429"/>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0" name="Text Placeholder 11"/>
          <p:cNvSpPr>
            <a:spLocks noGrp="1"/>
          </p:cNvSpPr>
          <p:nvPr>
            <p:ph type="body" sz="quarter" idx="61" hasCustomPrompt="1"/>
          </p:nvPr>
        </p:nvSpPr>
        <p:spPr>
          <a:xfrm>
            <a:off x="6769406" y="4824996"/>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1" name="Text Placeholder 11"/>
          <p:cNvSpPr>
            <a:spLocks noGrp="1"/>
          </p:cNvSpPr>
          <p:nvPr>
            <p:ph type="body" sz="quarter" idx="62" hasCustomPrompt="1"/>
          </p:nvPr>
        </p:nvSpPr>
        <p:spPr>
          <a:xfrm>
            <a:off x="6769406" y="5623307"/>
            <a:ext cx="2195082"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9" name="Text Placeholder 11"/>
          <p:cNvSpPr>
            <a:spLocks noGrp="1"/>
          </p:cNvSpPr>
          <p:nvPr>
            <p:ph type="body" sz="quarter" idx="51" hasCustomPrompt="1"/>
          </p:nvPr>
        </p:nvSpPr>
        <p:spPr>
          <a:xfrm>
            <a:off x="163946" y="2655086"/>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0" name="Text Placeholder 11"/>
          <p:cNvSpPr>
            <a:spLocks noGrp="1"/>
          </p:cNvSpPr>
          <p:nvPr>
            <p:ph type="body" sz="quarter" idx="52" hasCustomPrompt="1"/>
          </p:nvPr>
        </p:nvSpPr>
        <p:spPr>
          <a:xfrm>
            <a:off x="163946" y="3372233"/>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1" name="Text Placeholder 11"/>
          <p:cNvSpPr>
            <a:spLocks noGrp="1"/>
          </p:cNvSpPr>
          <p:nvPr>
            <p:ph type="body" sz="quarter" idx="53" hasCustomPrompt="1"/>
          </p:nvPr>
        </p:nvSpPr>
        <p:spPr>
          <a:xfrm>
            <a:off x="165084" y="4093429"/>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3" name="Text Placeholder 11"/>
          <p:cNvSpPr>
            <a:spLocks noGrp="1"/>
          </p:cNvSpPr>
          <p:nvPr>
            <p:ph type="body" sz="quarter" idx="55" hasCustomPrompt="1"/>
          </p:nvPr>
        </p:nvSpPr>
        <p:spPr>
          <a:xfrm>
            <a:off x="165084" y="5623307"/>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2" name="Text Placeholder 11"/>
          <p:cNvSpPr>
            <a:spLocks noGrp="1"/>
          </p:cNvSpPr>
          <p:nvPr>
            <p:ph type="body" sz="quarter" idx="54" hasCustomPrompt="1"/>
          </p:nvPr>
        </p:nvSpPr>
        <p:spPr>
          <a:xfrm>
            <a:off x="165084" y="4824996"/>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27" name="Text Placeholder 6"/>
          <p:cNvSpPr>
            <a:spLocks noGrp="1"/>
          </p:cNvSpPr>
          <p:nvPr>
            <p:ph type="body" sz="quarter" idx="13" hasCustomPrompt="1"/>
          </p:nvPr>
        </p:nvSpPr>
        <p:spPr>
          <a:xfrm>
            <a:off x="144463" y="742951"/>
            <a:ext cx="8820150" cy="564556"/>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5" name="Text Placeholder 8"/>
          <p:cNvSpPr>
            <a:spLocks noGrp="1"/>
          </p:cNvSpPr>
          <p:nvPr>
            <p:ph type="body" sz="quarter" idx="42" hasCustomPrompt="1"/>
          </p:nvPr>
        </p:nvSpPr>
        <p:spPr>
          <a:xfrm>
            <a:off x="3072833" y="1502387"/>
            <a:ext cx="2960052"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6" name="Text Placeholder 11"/>
          <p:cNvSpPr>
            <a:spLocks noGrp="1"/>
          </p:cNvSpPr>
          <p:nvPr>
            <p:ph type="body" sz="quarter" idx="43" hasCustomPrompt="1"/>
          </p:nvPr>
        </p:nvSpPr>
        <p:spPr>
          <a:xfrm>
            <a:off x="3073769" y="1920692"/>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7" name="Text Placeholder 11"/>
          <p:cNvSpPr>
            <a:spLocks noGrp="1"/>
          </p:cNvSpPr>
          <p:nvPr>
            <p:ph type="body" sz="quarter" idx="44" hasCustomPrompt="1"/>
          </p:nvPr>
        </p:nvSpPr>
        <p:spPr>
          <a:xfrm>
            <a:off x="3072631" y="2655086"/>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8" name="Text Placeholder 11"/>
          <p:cNvSpPr>
            <a:spLocks noGrp="1"/>
          </p:cNvSpPr>
          <p:nvPr>
            <p:ph type="body" sz="quarter" idx="45" hasCustomPrompt="1"/>
          </p:nvPr>
        </p:nvSpPr>
        <p:spPr>
          <a:xfrm>
            <a:off x="3072631" y="3372233"/>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9" name="Text Placeholder 11"/>
          <p:cNvSpPr>
            <a:spLocks noGrp="1"/>
          </p:cNvSpPr>
          <p:nvPr>
            <p:ph type="body" sz="quarter" idx="46" hasCustomPrompt="1"/>
          </p:nvPr>
        </p:nvSpPr>
        <p:spPr>
          <a:xfrm>
            <a:off x="3073769" y="4093429"/>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0" name="Text Placeholder 11"/>
          <p:cNvSpPr>
            <a:spLocks noGrp="1"/>
          </p:cNvSpPr>
          <p:nvPr>
            <p:ph type="body" sz="quarter" idx="47" hasCustomPrompt="1"/>
          </p:nvPr>
        </p:nvSpPr>
        <p:spPr>
          <a:xfrm>
            <a:off x="3073769" y="4824996"/>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1" name="Text Placeholder 11"/>
          <p:cNvSpPr>
            <a:spLocks noGrp="1"/>
          </p:cNvSpPr>
          <p:nvPr>
            <p:ph type="body" sz="quarter" idx="48" hasCustomPrompt="1"/>
          </p:nvPr>
        </p:nvSpPr>
        <p:spPr>
          <a:xfrm>
            <a:off x="3073769" y="5623307"/>
            <a:ext cx="2959116"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7" name="Text Placeholder 8"/>
          <p:cNvSpPr>
            <a:spLocks noGrp="1"/>
          </p:cNvSpPr>
          <p:nvPr>
            <p:ph type="body" sz="quarter" idx="49" hasCustomPrompt="1"/>
          </p:nvPr>
        </p:nvSpPr>
        <p:spPr>
          <a:xfrm>
            <a:off x="164148" y="1502387"/>
            <a:ext cx="2174436"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8" name="Text Placeholder 11"/>
          <p:cNvSpPr>
            <a:spLocks noGrp="1"/>
          </p:cNvSpPr>
          <p:nvPr>
            <p:ph type="body" sz="quarter" idx="50" hasCustomPrompt="1"/>
          </p:nvPr>
        </p:nvSpPr>
        <p:spPr>
          <a:xfrm>
            <a:off x="165084" y="1920692"/>
            <a:ext cx="2173748" cy="538163"/>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key term or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5" name="Text Placeholder 8"/>
          <p:cNvSpPr>
            <a:spLocks noGrp="1"/>
          </p:cNvSpPr>
          <p:nvPr>
            <p:ph type="body" sz="quarter" idx="56" hasCustomPrompt="1"/>
          </p:nvPr>
        </p:nvSpPr>
        <p:spPr>
          <a:xfrm>
            <a:off x="6768712" y="1502387"/>
            <a:ext cx="2195776" cy="286674"/>
          </a:xfrm>
        </p:spPr>
        <p:txBody>
          <a:bodyPr/>
          <a:lstStyle>
            <a:lvl1pPr algn="ctr">
              <a:lnSpc>
                <a:spcPct val="114000"/>
              </a:lnSpc>
              <a:defRPr sz="1400" b="1"/>
            </a:lvl1pPr>
            <a:lvl2pPr algn="ctr">
              <a:defRPr/>
            </a:lvl2pPr>
            <a:lvl3pPr algn="ctr">
              <a:defRPr/>
            </a:lvl3pPr>
            <a:lvl4pPr algn="ctr">
              <a:defRPr/>
            </a:lvl4pPr>
            <a:lvl5pPr algn="ctr">
              <a:defRPr/>
            </a:lvl5pPr>
          </a:lstStyle>
          <a:p>
            <a:pPr lvl="0"/>
            <a:r>
              <a:rPr lang="en-US" dirty="0"/>
              <a:t>Click to add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162122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dering an explan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6"/>
          <p:cNvSpPr>
            <a:spLocks noGrp="1"/>
          </p:cNvSpPr>
          <p:nvPr>
            <p:ph type="body" sz="quarter" idx="13" hasCustomPrompt="1"/>
          </p:nvPr>
        </p:nvSpPr>
        <p:spPr>
          <a:xfrm>
            <a:off x="144463" y="742951"/>
            <a:ext cx="8820150" cy="564556"/>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p:cNvSpPr>
            <a:spLocks noGrp="1"/>
          </p:cNvSpPr>
          <p:nvPr>
            <p:ph type="body" sz="quarter" idx="17" hasCustomPrompt="1"/>
          </p:nvPr>
        </p:nvSpPr>
        <p:spPr>
          <a:xfrm>
            <a:off x="143751" y="5544264"/>
            <a:ext cx="8820150" cy="564556"/>
          </a:xfrm>
        </p:spPr>
        <p:txBody>
          <a:bodyPr/>
          <a:lstStyle>
            <a:lvl1pPr>
              <a:lnSpc>
                <a:spcPct val="114000"/>
              </a:lnSpc>
              <a:defRPr sz="1400" baseline="0"/>
            </a:lvl1pPr>
          </a:lstStyle>
          <a:p>
            <a:pPr lvl="0"/>
            <a:r>
              <a:rPr lang="en-US" dirty="0"/>
              <a:t>Click to add e.g. the start of the explanation ...</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11"/>
          <p:cNvSpPr>
            <a:spLocks noGrp="1"/>
          </p:cNvSpPr>
          <p:nvPr>
            <p:ph type="body" sz="quarter" idx="19" hasCustomPrompt="1"/>
          </p:nvPr>
        </p:nvSpPr>
        <p:spPr>
          <a:xfrm>
            <a:off x="143751" y="2289654"/>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1"/>
          <p:cNvSpPr>
            <a:spLocks noGrp="1"/>
          </p:cNvSpPr>
          <p:nvPr>
            <p:ph type="body" sz="quarter" idx="16" hasCustomPrompt="1"/>
          </p:nvPr>
        </p:nvSpPr>
        <p:spPr>
          <a:xfrm>
            <a:off x="143751" y="1457649"/>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Text Placeholder 11"/>
          <p:cNvSpPr>
            <a:spLocks noGrp="1"/>
          </p:cNvSpPr>
          <p:nvPr>
            <p:ph type="body" sz="quarter" idx="27" hasCustomPrompt="1"/>
          </p:nvPr>
        </p:nvSpPr>
        <p:spPr>
          <a:xfrm>
            <a:off x="143751" y="4789356"/>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1"/>
          <p:cNvSpPr>
            <a:spLocks noGrp="1"/>
          </p:cNvSpPr>
          <p:nvPr>
            <p:ph type="body" sz="quarter" idx="28" hasCustomPrompt="1"/>
          </p:nvPr>
        </p:nvSpPr>
        <p:spPr>
          <a:xfrm>
            <a:off x="143751" y="3952621"/>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1"/>
          <p:cNvSpPr>
            <a:spLocks noGrp="1"/>
          </p:cNvSpPr>
          <p:nvPr>
            <p:ph type="body" sz="quarter" idx="29" hasCustomPrompt="1"/>
          </p:nvPr>
        </p:nvSpPr>
        <p:spPr>
          <a:xfrm>
            <a:off x="143751" y="3115886"/>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0" name="Text Placeholder 11"/>
          <p:cNvSpPr>
            <a:spLocks noGrp="1"/>
          </p:cNvSpPr>
          <p:nvPr>
            <p:ph type="body" sz="quarter" idx="30" hasCustomPrompt="1"/>
          </p:nvPr>
        </p:nvSpPr>
        <p:spPr>
          <a:xfrm>
            <a:off x="4643901" y="2289654"/>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1" name="Text Placeholder 11"/>
          <p:cNvSpPr>
            <a:spLocks noGrp="1"/>
          </p:cNvSpPr>
          <p:nvPr>
            <p:ph type="body" sz="quarter" idx="31" hasCustomPrompt="1"/>
          </p:nvPr>
        </p:nvSpPr>
        <p:spPr>
          <a:xfrm>
            <a:off x="4643901" y="1457649"/>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2" name="Text Placeholder 11"/>
          <p:cNvSpPr>
            <a:spLocks noGrp="1"/>
          </p:cNvSpPr>
          <p:nvPr>
            <p:ph type="body" sz="quarter" idx="32" hasCustomPrompt="1"/>
          </p:nvPr>
        </p:nvSpPr>
        <p:spPr>
          <a:xfrm>
            <a:off x="4643901" y="4789356"/>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3" name="Text Placeholder 11"/>
          <p:cNvSpPr>
            <a:spLocks noGrp="1"/>
          </p:cNvSpPr>
          <p:nvPr>
            <p:ph type="body" sz="quarter" idx="33" hasCustomPrompt="1"/>
          </p:nvPr>
        </p:nvSpPr>
        <p:spPr>
          <a:xfrm>
            <a:off x="4643901" y="3952621"/>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4" name="Text Placeholder 11"/>
          <p:cNvSpPr>
            <a:spLocks noGrp="1"/>
          </p:cNvSpPr>
          <p:nvPr>
            <p:ph type="body" sz="quarter" idx="34" hasCustomPrompt="1"/>
          </p:nvPr>
        </p:nvSpPr>
        <p:spPr>
          <a:xfrm>
            <a:off x="4643901" y="3115886"/>
            <a:ext cx="4320000" cy="684000"/>
          </a:xfrm>
          <a:solidFill>
            <a:srgbClr val="FAFAEA"/>
          </a:solidFill>
          <a:ln>
            <a:solidFill>
              <a:schemeClr val="tx2">
                <a:lumMod val="50000"/>
              </a:schemeClr>
            </a:solidFill>
          </a:ln>
        </p:spPr>
        <p:txBody>
          <a:bodyPr anchor="ctr" anchorCtr="0"/>
          <a:lstStyle>
            <a:lvl1pPr algn="ctr">
              <a:lnSpc>
                <a:spcPct val="114000"/>
              </a:lnSpc>
              <a:defRPr sz="1400"/>
            </a:lvl1pPr>
            <a:lvl2pPr algn="ctr">
              <a:defRPr/>
            </a:lvl2pPr>
            <a:lvl3pPr algn="ctr">
              <a:defRPr/>
            </a:lvl3pPr>
            <a:lvl4pPr algn="ctr">
              <a:defRPr/>
            </a:lvl4pPr>
            <a:lvl5pPr algn="ctr">
              <a:defRPr/>
            </a:lvl5pPr>
          </a:lstStyle>
          <a:p>
            <a:pPr lvl="0"/>
            <a:r>
              <a:rPr lang="en-US" dirty="0"/>
              <a:t>Click to add a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07078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ultiple choice    5 answ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2385204664"/>
              </p:ext>
            </p:extLst>
          </p:nvPr>
        </p:nvGraphicFramePr>
        <p:xfrm>
          <a:off x="457207" y="2751138"/>
          <a:ext cx="8285148" cy="3167360"/>
        </p:xfrm>
        <a:graphic>
          <a:graphicData uri="http://schemas.openxmlformats.org/drawingml/2006/table">
            <a:tbl>
              <a:tblPr bandRow="1">
                <a:tableStyleId>{5940675A-B579-460E-94D1-54222C63F5DA}</a:tableStyleId>
              </a:tblPr>
              <a:tblGrid>
                <a:gridCol w="1050487">
                  <a:extLst>
                    <a:ext uri="{9D8B030D-6E8A-4147-A177-3AD203B41FA5}">
                      <a16:colId xmlns:a16="http://schemas.microsoft.com/office/drawing/2014/main" val="3326741902"/>
                    </a:ext>
                  </a:extLst>
                </a:gridCol>
                <a:gridCol w="7234661">
                  <a:extLst>
                    <a:ext uri="{9D8B030D-6E8A-4147-A177-3AD203B41FA5}">
                      <a16:colId xmlns:a16="http://schemas.microsoft.com/office/drawing/2014/main" val="3013431901"/>
                    </a:ext>
                  </a:extLst>
                </a:gridCol>
              </a:tblGrid>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4374832"/>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480283676"/>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98011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83676590"/>
                  </a:ext>
                </a:extLst>
              </a:tr>
            </a:tbl>
          </a:graphicData>
        </a:graphic>
      </p:graphicFrame>
      <p:sp>
        <p:nvSpPr>
          <p:cNvPr id="17" name="Text Placeholder 16"/>
          <p:cNvSpPr>
            <a:spLocks noGrp="1"/>
          </p:cNvSpPr>
          <p:nvPr>
            <p:ph type="body" sz="quarter" idx="18" hasCustomPrompt="1"/>
          </p:nvPr>
        </p:nvSpPr>
        <p:spPr>
          <a:xfrm>
            <a:off x="457200" y="863126"/>
            <a:ext cx="8285163" cy="1760878"/>
          </a:xfrm>
        </p:spPr>
        <p:txBody>
          <a:bodyPr/>
          <a:lstStyle>
            <a:lvl1pPr>
              <a:lnSpc>
                <a:spcPct val="114000"/>
              </a:lnSpc>
              <a:defRPr/>
            </a:lvl1pPr>
          </a:lstStyle>
          <a:p>
            <a:pPr lvl="0"/>
            <a:r>
              <a:rPr lang="en-US" dirty="0"/>
              <a:t>Click to add question</a:t>
            </a:r>
          </a:p>
        </p:txBody>
      </p:sp>
      <p:sp>
        <p:nvSpPr>
          <p:cNvPr id="11" name="Text Placeholder 10"/>
          <p:cNvSpPr>
            <a:spLocks noGrp="1"/>
          </p:cNvSpPr>
          <p:nvPr>
            <p:ph type="body" sz="quarter" idx="13" hasCustomPrompt="1"/>
          </p:nvPr>
        </p:nvSpPr>
        <p:spPr>
          <a:xfrm>
            <a:off x="1524000" y="2751138"/>
            <a:ext cx="7218363" cy="538993"/>
          </a:xfrm>
        </p:spPr>
        <p:txBody>
          <a:bodyPr anchor="ctr" anchorCtr="0"/>
          <a:lstStyle>
            <a:lvl1pPr>
              <a:lnSpc>
                <a:spcPct val="114000"/>
              </a:lnSpc>
              <a:defRPr/>
            </a:lvl1pPr>
          </a:lstStyle>
          <a:p>
            <a:pPr lvl="0"/>
            <a:r>
              <a:rPr lang="en-US" dirty="0"/>
              <a:t>Click to add answer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0"/>
          <p:cNvSpPr>
            <a:spLocks noGrp="1"/>
          </p:cNvSpPr>
          <p:nvPr>
            <p:ph type="body" sz="quarter" idx="14" hasCustomPrompt="1"/>
          </p:nvPr>
        </p:nvSpPr>
        <p:spPr>
          <a:xfrm>
            <a:off x="1523985" y="3399194"/>
            <a:ext cx="7218363" cy="538993"/>
          </a:xfrm>
        </p:spPr>
        <p:txBody>
          <a:bodyPr anchor="ctr" anchorCtr="0"/>
          <a:lstStyle>
            <a:lvl1pPr>
              <a:lnSpc>
                <a:spcPct val="114000"/>
              </a:lnSpc>
              <a:defRPr/>
            </a:lvl1pPr>
          </a:lstStyle>
          <a:p>
            <a:pPr lvl="0"/>
            <a:r>
              <a:rPr lang="en-US" dirty="0"/>
              <a:t>Click to add answer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0"/>
          <p:cNvSpPr>
            <a:spLocks noGrp="1"/>
          </p:cNvSpPr>
          <p:nvPr>
            <p:ph type="body" sz="quarter" idx="15" hasCustomPrompt="1"/>
          </p:nvPr>
        </p:nvSpPr>
        <p:spPr>
          <a:xfrm>
            <a:off x="1523985" y="4053034"/>
            <a:ext cx="7218363" cy="538993"/>
          </a:xfrm>
        </p:spPr>
        <p:txBody>
          <a:bodyPr anchor="ctr" anchorCtr="0"/>
          <a:lstStyle>
            <a:lvl1pPr>
              <a:lnSpc>
                <a:spcPct val="114000"/>
              </a:lnSpc>
              <a:defRPr/>
            </a:lvl1pPr>
          </a:lstStyle>
          <a:p>
            <a:pPr lvl="0"/>
            <a:r>
              <a:rPr lang="en-US" dirty="0"/>
              <a:t>Click to add answer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10"/>
          <p:cNvSpPr>
            <a:spLocks noGrp="1"/>
          </p:cNvSpPr>
          <p:nvPr>
            <p:ph type="body" sz="quarter" idx="16" hasCustomPrompt="1"/>
          </p:nvPr>
        </p:nvSpPr>
        <p:spPr>
          <a:xfrm>
            <a:off x="1523985" y="4714786"/>
            <a:ext cx="7218363" cy="538993"/>
          </a:xfrm>
        </p:spPr>
        <p:txBody>
          <a:bodyPr anchor="ctr" anchorCtr="0"/>
          <a:lstStyle>
            <a:lvl1pPr>
              <a:lnSpc>
                <a:spcPct val="114000"/>
              </a:lnSpc>
              <a:defRPr/>
            </a:lvl1pPr>
          </a:lstStyle>
          <a:p>
            <a:pPr lvl="0"/>
            <a:r>
              <a:rPr lang="en-US" dirty="0"/>
              <a:t>Click to add answer 4</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10"/>
          <p:cNvSpPr>
            <a:spLocks noGrp="1"/>
          </p:cNvSpPr>
          <p:nvPr>
            <p:ph type="body" sz="quarter" idx="17" hasCustomPrompt="1"/>
          </p:nvPr>
        </p:nvSpPr>
        <p:spPr>
          <a:xfrm>
            <a:off x="1523984" y="5373991"/>
            <a:ext cx="7218363" cy="538993"/>
          </a:xfrm>
        </p:spPr>
        <p:txBody>
          <a:bodyPr anchor="ctr" anchorCtr="0"/>
          <a:lstStyle>
            <a:lvl1pPr>
              <a:lnSpc>
                <a:spcPct val="114000"/>
              </a:lnSpc>
              <a:defRPr/>
            </a:lvl1pPr>
          </a:lstStyle>
          <a:p>
            <a:pPr lvl="0"/>
            <a:r>
              <a:rPr lang="en-US" dirty="0"/>
              <a:t>Click to add answer 5</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7" name="Table 6"/>
          <p:cNvGraphicFramePr>
            <a:graphicFrameLocks noGrp="1"/>
          </p:cNvGraphicFramePr>
          <p:nvPr userDrawn="1">
            <p:extLst>
              <p:ext uri="{D42A27DB-BD31-4B8C-83A1-F6EECF244321}">
                <p14:modId xmlns:p14="http://schemas.microsoft.com/office/powerpoint/2010/main" val="1426846131"/>
              </p:ext>
            </p:extLst>
          </p:nvPr>
        </p:nvGraphicFramePr>
        <p:xfrm>
          <a:off x="457200" y="2751137"/>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6" name="Table 15"/>
          <p:cNvGraphicFramePr>
            <a:graphicFrameLocks noGrp="1"/>
          </p:cNvGraphicFramePr>
          <p:nvPr userDrawn="1">
            <p:extLst>
              <p:ext uri="{D42A27DB-BD31-4B8C-83A1-F6EECF244321}">
                <p14:modId xmlns:p14="http://schemas.microsoft.com/office/powerpoint/2010/main" val="2346572355"/>
              </p:ext>
            </p:extLst>
          </p:nvPr>
        </p:nvGraphicFramePr>
        <p:xfrm>
          <a:off x="457200" y="3401327"/>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8" name="Table 17"/>
          <p:cNvGraphicFramePr>
            <a:graphicFrameLocks noGrp="1"/>
          </p:cNvGraphicFramePr>
          <p:nvPr userDrawn="1">
            <p:extLst>
              <p:ext uri="{D42A27DB-BD31-4B8C-83A1-F6EECF244321}">
                <p14:modId xmlns:p14="http://schemas.microsoft.com/office/powerpoint/2010/main" val="29717737"/>
              </p:ext>
            </p:extLst>
          </p:nvPr>
        </p:nvGraphicFramePr>
        <p:xfrm>
          <a:off x="457200" y="4060009"/>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9" name="Table 18"/>
          <p:cNvGraphicFramePr>
            <a:graphicFrameLocks noGrp="1"/>
          </p:cNvGraphicFramePr>
          <p:nvPr userDrawn="1">
            <p:extLst>
              <p:ext uri="{D42A27DB-BD31-4B8C-83A1-F6EECF244321}">
                <p14:modId xmlns:p14="http://schemas.microsoft.com/office/powerpoint/2010/main" val="1452709460"/>
              </p:ext>
            </p:extLst>
          </p:nvPr>
        </p:nvGraphicFramePr>
        <p:xfrm>
          <a:off x="457199" y="4726136"/>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20" name="Table 19"/>
          <p:cNvGraphicFramePr>
            <a:graphicFrameLocks noGrp="1"/>
          </p:cNvGraphicFramePr>
          <p:nvPr userDrawn="1">
            <p:extLst>
              <p:ext uri="{D42A27DB-BD31-4B8C-83A1-F6EECF244321}">
                <p14:modId xmlns:p14="http://schemas.microsoft.com/office/powerpoint/2010/main" val="2728463667"/>
              </p:ext>
            </p:extLst>
          </p:nvPr>
        </p:nvGraphicFramePr>
        <p:xfrm>
          <a:off x="457199" y="5382654"/>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38617612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Written artic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6"/>
          <p:cNvSpPr>
            <a:spLocks noGrp="1"/>
          </p:cNvSpPr>
          <p:nvPr>
            <p:ph type="body" sz="quarter" idx="13" hasCustomPrompt="1"/>
          </p:nvPr>
        </p:nvSpPr>
        <p:spPr>
          <a:xfrm>
            <a:off x="144463" y="768350"/>
            <a:ext cx="8820075" cy="5334000"/>
          </a:xfrm>
          <a:solidFill>
            <a:srgbClr val="FAFAEA"/>
          </a:solidFill>
          <a:ln>
            <a:solidFill>
              <a:schemeClr val="tx2">
                <a:lumMod val="50000"/>
              </a:schemeClr>
            </a:solidFill>
          </a:ln>
        </p:spPr>
        <p:txBody>
          <a:bodyPr/>
          <a:lstStyle>
            <a:lvl1pPr>
              <a:lnSpc>
                <a:spcPct val="114000"/>
              </a:lnSpc>
              <a:defRPr sz="1600" baseline="0"/>
            </a:lvl1pPr>
          </a:lstStyle>
          <a:p>
            <a:pPr lvl="0"/>
            <a:r>
              <a:rPr lang="en-US" dirty="0"/>
              <a:t>Click to add written article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1103438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nalysing an argument chart">
    <p:spTree>
      <p:nvGrpSpPr>
        <p:cNvPr id="1" name=""/>
        <p:cNvGrpSpPr/>
        <p:nvPr/>
      </p:nvGrpSpPr>
      <p:grpSpPr>
        <a:xfrm>
          <a:off x="0" y="0"/>
          <a:ext cx="0" cy="0"/>
          <a:chOff x="0" y="0"/>
          <a:chExt cx="0" cy="0"/>
        </a:xfrm>
      </p:grpSpPr>
      <p:sp>
        <p:nvSpPr>
          <p:cNvPr id="15" name="Text Placeholder 12"/>
          <p:cNvSpPr>
            <a:spLocks noGrp="1"/>
          </p:cNvSpPr>
          <p:nvPr>
            <p:ph type="body" sz="quarter" idx="39" hasCustomPrompt="1"/>
          </p:nvPr>
        </p:nvSpPr>
        <p:spPr>
          <a:xfrm>
            <a:off x="6307161" y="3418012"/>
            <a:ext cx="2657327" cy="104943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22" name="Text Placeholder 6"/>
          <p:cNvSpPr>
            <a:spLocks noGrp="1"/>
          </p:cNvSpPr>
          <p:nvPr>
            <p:ph type="body" sz="quarter" idx="13" hasCustomPrompt="1"/>
          </p:nvPr>
        </p:nvSpPr>
        <p:spPr>
          <a:xfrm>
            <a:off x="144463" y="742950"/>
            <a:ext cx="8820150" cy="820929"/>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6" name="Text Placeholder 12"/>
          <p:cNvSpPr>
            <a:spLocks noGrp="1"/>
          </p:cNvSpPr>
          <p:nvPr>
            <p:ph type="body" sz="quarter" idx="31" hasCustomPrompt="1"/>
          </p:nvPr>
        </p:nvSpPr>
        <p:spPr>
          <a:xfrm>
            <a:off x="177815" y="2047509"/>
            <a:ext cx="3960000" cy="765768"/>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2"/>
          <p:cNvSpPr>
            <a:spLocks noGrp="1"/>
          </p:cNvSpPr>
          <p:nvPr>
            <p:ph type="body" sz="quarter" idx="37" hasCustomPrompt="1"/>
          </p:nvPr>
        </p:nvSpPr>
        <p:spPr>
          <a:xfrm>
            <a:off x="5004488" y="2052868"/>
            <a:ext cx="3960000" cy="765768"/>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Text Placeholder 12"/>
          <p:cNvSpPr>
            <a:spLocks noGrp="1"/>
          </p:cNvSpPr>
          <p:nvPr>
            <p:ph type="body" sz="quarter" idx="33" hasCustomPrompt="1"/>
          </p:nvPr>
        </p:nvSpPr>
        <p:spPr>
          <a:xfrm>
            <a:off x="143751" y="3418012"/>
            <a:ext cx="2657327" cy="104943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12"/>
          <p:cNvSpPr>
            <a:spLocks noGrp="1"/>
          </p:cNvSpPr>
          <p:nvPr>
            <p:ph type="body" sz="quarter" idx="38" hasCustomPrompt="1"/>
          </p:nvPr>
        </p:nvSpPr>
        <p:spPr>
          <a:xfrm>
            <a:off x="3225456" y="3416571"/>
            <a:ext cx="2657327" cy="1049435"/>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Text Placeholder 12"/>
          <p:cNvSpPr>
            <a:spLocks noGrp="1"/>
          </p:cNvSpPr>
          <p:nvPr>
            <p:ph type="body" sz="quarter" idx="36" hasCustomPrompt="1"/>
          </p:nvPr>
        </p:nvSpPr>
        <p:spPr>
          <a:xfrm>
            <a:off x="177815" y="5070741"/>
            <a:ext cx="8803705" cy="616541"/>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Text Placeholder 12"/>
          <p:cNvSpPr>
            <a:spLocks noGrp="1"/>
          </p:cNvSpPr>
          <p:nvPr>
            <p:ph type="body" sz="quarter" idx="44" hasCustomPrompt="1"/>
          </p:nvPr>
        </p:nvSpPr>
        <p:spPr>
          <a:xfrm>
            <a:off x="6494561" y="281199"/>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2"/>
          <p:cNvSpPr>
            <a:spLocks noGrp="1"/>
          </p:cNvSpPr>
          <p:nvPr>
            <p:ph type="body" sz="quarter" idx="45" hasCustomPrompt="1"/>
          </p:nvPr>
        </p:nvSpPr>
        <p:spPr>
          <a:xfrm>
            <a:off x="6750935" y="4497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2"/>
          <p:cNvSpPr>
            <a:spLocks noGrp="1"/>
          </p:cNvSpPr>
          <p:nvPr>
            <p:ph type="body" sz="quarter" idx="46" hasCustomPrompt="1"/>
          </p:nvPr>
        </p:nvSpPr>
        <p:spPr>
          <a:xfrm>
            <a:off x="6903335" y="6021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3" name="Text Placeholder 12"/>
          <p:cNvSpPr>
            <a:spLocks noGrp="1"/>
          </p:cNvSpPr>
          <p:nvPr>
            <p:ph type="body" sz="quarter" idx="47" hasCustomPrompt="1"/>
          </p:nvPr>
        </p:nvSpPr>
        <p:spPr>
          <a:xfrm>
            <a:off x="7055735" y="7545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4" name="Text Placeholder 12"/>
          <p:cNvSpPr>
            <a:spLocks noGrp="1"/>
          </p:cNvSpPr>
          <p:nvPr>
            <p:ph type="body" sz="quarter" idx="48" hasCustomPrompt="1"/>
          </p:nvPr>
        </p:nvSpPr>
        <p:spPr>
          <a:xfrm>
            <a:off x="7208135" y="9069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5" name="Text Placeholder 12"/>
          <p:cNvSpPr>
            <a:spLocks noGrp="1"/>
          </p:cNvSpPr>
          <p:nvPr>
            <p:ph type="body" sz="quarter" idx="44" hasCustomPrompt="1"/>
          </p:nvPr>
        </p:nvSpPr>
        <p:spPr>
          <a:xfrm>
            <a:off x="7360535" y="1059336"/>
            <a:ext cx="2119600" cy="437114"/>
          </a:xfrm>
          <a:solidFill>
            <a:srgbClr val="FAFAEA"/>
          </a:solidFill>
          <a:ln>
            <a:solidFill>
              <a:schemeClr val="tx2">
                <a:lumMod val="50000"/>
              </a:schemeClr>
            </a:solidFill>
          </a:ln>
        </p:spPr>
        <p:txBody>
          <a:bodyPr anchor="ctr" anchorCtr="0"/>
          <a:lstStyle>
            <a:lvl1pPr algn="ctr">
              <a:lnSpc>
                <a:spcPct val="114000"/>
              </a:lnSpc>
              <a:defRPr sz="1400" i="0"/>
            </a:lvl1pPr>
            <a:lvl2pPr>
              <a:lnSpc>
                <a:spcPct val="150000"/>
              </a:lnSpc>
              <a:defRPr i="0"/>
            </a:lvl2pPr>
            <a:lvl3pPr>
              <a:lnSpc>
                <a:spcPct val="150000"/>
              </a:lnSpc>
              <a:defRPr i="0"/>
            </a:lvl3pPr>
            <a:lvl4pPr>
              <a:lnSpc>
                <a:spcPct val="150000"/>
              </a:lnSpc>
              <a:defRPr i="0"/>
            </a:lvl4pPr>
            <a:lvl5pPr>
              <a:lnSpc>
                <a:spcPct val="150000"/>
              </a:lnSpc>
              <a:defRPr i="0"/>
            </a:lvl5pPr>
          </a:lstStyle>
          <a:p>
            <a:pPr lvl="0"/>
            <a:r>
              <a:rPr lang="en-US" dirty="0"/>
              <a:t>Spare box</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040944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dtfy Evdnc for knwldg clms tb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a:xfrm>
            <a:off x="3106026" y="6288879"/>
            <a:ext cx="2895600" cy="365125"/>
          </a:xfrm>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6" name="Text Placeholder 6"/>
          <p:cNvSpPr>
            <a:spLocks noGrp="1"/>
          </p:cNvSpPr>
          <p:nvPr>
            <p:ph type="body" sz="quarter" idx="13" hasCustomPrompt="1"/>
          </p:nvPr>
        </p:nvSpPr>
        <p:spPr>
          <a:xfrm>
            <a:off x="144463" y="742951"/>
            <a:ext cx="8820150" cy="564556"/>
          </a:xfrm>
        </p:spPr>
        <p:txBody>
          <a:bodyPr/>
          <a:lstStyle>
            <a:lvl1pPr>
              <a:lnSpc>
                <a:spcPct val="114000"/>
              </a:lnSpc>
              <a:defRPr sz="1400" baseline="0"/>
            </a:lvl1pPr>
          </a:lstStyle>
          <a:p>
            <a:pPr lvl="0"/>
            <a:r>
              <a:rPr lang="en-US" dirty="0"/>
              <a:t>Click to add instructions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8" hasCustomPrompt="1"/>
          </p:nvPr>
        </p:nvSpPr>
        <p:spPr>
          <a:xfrm>
            <a:off x="154479" y="1414509"/>
            <a:ext cx="6654123" cy="540000"/>
          </a:xfrm>
          <a:solidFill>
            <a:srgbClr val="FAFAEA"/>
          </a:solidFill>
          <a:ln w="9525">
            <a:solidFill>
              <a:schemeClr val="tx2">
                <a:lumMod val="50000"/>
              </a:schemeClr>
            </a:solidFill>
          </a:ln>
        </p:spPr>
        <p:txBody>
          <a:bodyPr anchor="ctr" anchorCtr="0"/>
          <a:lstStyle>
            <a:lvl1pPr algn="l">
              <a:lnSpc>
                <a:spcPct val="114000"/>
              </a:lnSpc>
              <a:defRPr sz="1600" b="0"/>
            </a:lvl1pPr>
          </a:lstStyle>
          <a:p>
            <a:pPr lvl="0"/>
            <a:r>
              <a:rPr lang="en-US" dirty="0"/>
              <a:t>Click to add table heading</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Box 10"/>
          <p:cNvSpPr txBox="1"/>
          <p:nvPr userDrawn="1"/>
        </p:nvSpPr>
        <p:spPr>
          <a:xfrm>
            <a:off x="6807314" y="1414195"/>
            <a:ext cx="1080000" cy="540000"/>
          </a:xfrm>
          <a:prstGeom prst="rect">
            <a:avLst/>
          </a:prstGeom>
          <a:solidFill>
            <a:srgbClr val="FAFAEA"/>
          </a:solidFill>
          <a:ln>
            <a:solidFill>
              <a:schemeClr val="tx2">
                <a:lumMod val="50000"/>
              </a:schemeClr>
            </a:solidFill>
          </a:ln>
        </p:spPr>
        <p:txBody>
          <a:bodyPr wrap="square" rtlCol="0">
            <a:noAutofit/>
          </a:bodyPr>
          <a:lstStyle/>
          <a:p>
            <a:pPr algn="ctr"/>
            <a:r>
              <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True or false?</a:t>
            </a:r>
          </a:p>
        </p:txBody>
      </p:sp>
      <p:sp>
        <p:nvSpPr>
          <p:cNvPr id="14" name="TextBox 13"/>
          <p:cNvSpPr txBox="1"/>
          <p:nvPr userDrawn="1"/>
        </p:nvSpPr>
        <p:spPr>
          <a:xfrm>
            <a:off x="7883089" y="1414258"/>
            <a:ext cx="1080000" cy="540000"/>
          </a:xfrm>
          <a:prstGeom prst="rect">
            <a:avLst/>
          </a:prstGeom>
          <a:solidFill>
            <a:srgbClr val="FAFAEA"/>
          </a:solidFill>
          <a:ln>
            <a:solidFill>
              <a:schemeClr val="tx2">
                <a:lumMod val="50000"/>
              </a:schemeClr>
            </a:solidFill>
          </a:ln>
        </p:spPr>
        <p:txBody>
          <a:bodyPr wrap="square" rtlCol="0" anchor="ctr" anchorCtr="0">
            <a:noAutofit/>
          </a:bodyPr>
          <a:lstStyle/>
          <a:p>
            <a:pPr algn="ctr"/>
            <a:r>
              <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Evidence?</a:t>
            </a:r>
          </a:p>
        </p:txBody>
      </p:sp>
      <p:sp>
        <p:nvSpPr>
          <p:cNvPr id="19" name="Text Placeholder 18"/>
          <p:cNvSpPr>
            <a:spLocks noGrp="1"/>
          </p:cNvSpPr>
          <p:nvPr>
            <p:ph type="body" sz="quarter" idx="20" hasCustomPrompt="1"/>
          </p:nvPr>
        </p:nvSpPr>
        <p:spPr>
          <a:xfrm>
            <a:off x="6807314" y="1952508"/>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0" name="Text Placeholder 18"/>
          <p:cNvSpPr>
            <a:spLocks noGrp="1"/>
          </p:cNvSpPr>
          <p:nvPr>
            <p:ph type="body" sz="quarter" idx="21" hasCustomPrompt="1"/>
          </p:nvPr>
        </p:nvSpPr>
        <p:spPr>
          <a:xfrm>
            <a:off x="7882813" y="1952571"/>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2" name="Text Placeholder 18"/>
          <p:cNvSpPr>
            <a:spLocks noGrp="1"/>
          </p:cNvSpPr>
          <p:nvPr>
            <p:ph type="body" sz="quarter" idx="23" hasCustomPrompt="1"/>
          </p:nvPr>
        </p:nvSpPr>
        <p:spPr>
          <a:xfrm>
            <a:off x="6807314" y="2489909"/>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3" name="Text Placeholder 18"/>
          <p:cNvSpPr>
            <a:spLocks noGrp="1"/>
          </p:cNvSpPr>
          <p:nvPr>
            <p:ph type="body" sz="quarter" idx="24" hasCustomPrompt="1"/>
          </p:nvPr>
        </p:nvSpPr>
        <p:spPr>
          <a:xfrm>
            <a:off x="7882813" y="2490166"/>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5" name="Text Placeholder 18"/>
          <p:cNvSpPr>
            <a:spLocks noGrp="1"/>
          </p:cNvSpPr>
          <p:nvPr>
            <p:ph type="body" sz="quarter" idx="26" hasCustomPrompt="1"/>
          </p:nvPr>
        </p:nvSpPr>
        <p:spPr>
          <a:xfrm>
            <a:off x="6807314" y="3030381"/>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6" name="Text Placeholder 18"/>
          <p:cNvSpPr>
            <a:spLocks noGrp="1"/>
          </p:cNvSpPr>
          <p:nvPr>
            <p:ph type="body" sz="quarter" idx="27" hasCustomPrompt="1"/>
          </p:nvPr>
        </p:nvSpPr>
        <p:spPr>
          <a:xfrm>
            <a:off x="7883400" y="3030381"/>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8" name="Text Placeholder 18"/>
          <p:cNvSpPr>
            <a:spLocks noGrp="1"/>
          </p:cNvSpPr>
          <p:nvPr>
            <p:ph type="body" sz="quarter" idx="29" hasCustomPrompt="1"/>
          </p:nvPr>
        </p:nvSpPr>
        <p:spPr>
          <a:xfrm>
            <a:off x="6807314" y="3566512"/>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29" name="Text Placeholder 18"/>
          <p:cNvSpPr>
            <a:spLocks noGrp="1"/>
          </p:cNvSpPr>
          <p:nvPr>
            <p:ph type="body" sz="quarter" idx="30" hasCustomPrompt="1"/>
          </p:nvPr>
        </p:nvSpPr>
        <p:spPr>
          <a:xfrm>
            <a:off x="7883400" y="3566681"/>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31" name="Text Placeholder 18"/>
          <p:cNvSpPr>
            <a:spLocks noGrp="1"/>
          </p:cNvSpPr>
          <p:nvPr>
            <p:ph type="body" sz="quarter" idx="32" hasCustomPrompt="1"/>
          </p:nvPr>
        </p:nvSpPr>
        <p:spPr>
          <a:xfrm>
            <a:off x="6807314" y="4105064"/>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32" name="Text Placeholder 18"/>
          <p:cNvSpPr>
            <a:spLocks noGrp="1"/>
          </p:cNvSpPr>
          <p:nvPr>
            <p:ph type="body" sz="quarter" idx="33" hasCustomPrompt="1"/>
          </p:nvPr>
        </p:nvSpPr>
        <p:spPr>
          <a:xfrm>
            <a:off x="7883400" y="4106353"/>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34" name="Text Placeholder 18"/>
          <p:cNvSpPr>
            <a:spLocks noGrp="1"/>
          </p:cNvSpPr>
          <p:nvPr>
            <p:ph type="body" sz="quarter" idx="35" hasCustomPrompt="1"/>
          </p:nvPr>
        </p:nvSpPr>
        <p:spPr>
          <a:xfrm>
            <a:off x="6811295" y="4647755"/>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35" name="Text Placeholder 18"/>
          <p:cNvSpPr>
            <a:spLocks noGrp="1"/>
          </p:cNvSpPr>
          <p:nvPr>
            <p:ph type="body" sz="quarter" idx="36" hasCustomPrompt="1"/>
          </p:nvPr>
        </p:nvSpPr>
        <p:spPr>
          <a:xfrm>
            <a:off x="7882001" y="4649199"/>
            <a:ext cx="1081088" cy="539750"/>
          </a:xfrm>
          <a:solidFill>
            <a:srgbClr val="FAFAEA"/>
          </a:solidFill>
          <a:ln>
            <a:solidFill>
              <a:schemeClr val="tx2">
                <a:lumMod val="50000"/>
              </a:schemeClr>
            </a:solidFill>
          </a:ln>
        </p:spPr>
        <p:txBody>
          <a:bodyPr/>
          <a:lstStyle>
            <a:lvl3pPr marL="914400" indent="0">
              <a:buNone/>
              <a:defRPr/>
            </a:lvl3pPr>
          </a:lstStyle>
          <a:p>
            <a:pPr lvl="2"/>
            <a:r>
              <a:rPr lang="en-GB" dirty="0"/>
              <a:t> </a:t>
            </a:r>
          </a:p>
        </p:txBody>
      </p:sp>
      <p:sp>
        <p:nvSpPr>
          <p:cNvPr id="17" name="Text Placeholder 8"/>
          <p:cNvSpPr>
            <a:spLocks noGrp="1"/>
          </p:cNvSpPr>
          <p:nvPr>
            <p:ph type="body" sz="quarter" idx="19" hasCustomPrompt="1"/>
          </p:nvPr>
        </p:nvSpPr>
        <p:spPr>
          <a:xfrm>
            <a:off x="154480" y="1955448"/>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0" name="Text Placeholder 8"/>
          <p:cNvSpPr>
            <a:spLocks noGrp="1"/>
          </p:cNvSpPr>
          <p:nvPr>
            <p:ph type="body" sz="quarter" idx="37" hasCustomPrompt="1"/>
          </p:nvPr>
        </p:nvSpPr>
        <p:spPr>
          <a:xfrm>
            <a:off x="154481" y="2493662"/>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1" name="Text Placeholder 8"/>
          <p:cNvSpPr>
            <a:spLocks noGrp="1"/>
          </p:cNvSpPr>
          <p:nvPr>
            <p:ph type="body" sz="quarter" idx="38" hasCustomPrompt="1"/>
          </p:nvPr>
        </p:nvSpPr>
        <p:spPr>
          <a:xfrm>
            <a:off x="154482" y="3030046"/>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2" name="Text Placeholder 8"/>
          <p:cNvSpPr>
            <a:spLocks noGrp="1"/>
          </p:cNvSpPr>
          <p:nvPr>
            <p:ph type="body" sz="quarter" idx="39" hasCustomPrompt="1"/>
          </p:nvPr>
        </p:nvSpPr>
        <p:spPr>
          <a:xfrm>
            <a:off x="155773" y="3567118"/>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3" name="Text Placeholder 8"/>
          <p:cNvSpPr>
            <a:spLocks noGrp="1"/>
          </p:cNvSpPr>
          <p:nvPr>
            <p:ph type="body" sz="quarter" idx="40" hasCustomPrompt="1"/>
          </p:nvPr>
        </p:nvSpPr>
        <p:spPr>
          <a:xfrm>
            <a:off x="155773" y="4109199"/>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4" name="Text Placeholder 8"/>
          <p:cNvSpPr>
            <a:spLocks noGrp="1"/>
          </p:cNvSpPr>
          <p:nvPr>
            <p:ph type="body" sz="quarter" idx="41" hasCustomPrompt="1"/>
          </p:nvPr>
        </p:nvSpPr>
        <p:spPr>
          <a:xfrm>
            <a:off x="155181" y="4647505"/>
            <a:ext cx="6654123" cy="540000"/>
          </a:xfrm>
          <a:solidFill>
            <a:srgbClr val="FAFAEA"/>
          </a:solidFill>
          <a:ln w="9525">
            <a:solidFill>
              <a:schemeClr val="tx2">
                <a:lumMod val="50000"/>
              </a:schemeClr>
            </a:solidFill>
          </a:ln>
        </p:spPr>
        <p:txBody>
          <a:bodyPr anchor="ctr" anchorCtr="0"/>
          <a:lstStyle>
            <a:lvl1pPr algn="l">
              <a:lnSpc>
                <a:spcPct val="114000"/>
              </a:lnSpc>
              <a:defRPr sz="1600"/>
            </a:lvl1pPr>
          </a:lstStyle>
          <a:p>
            <a:pPr lvl="0"/>
            <a:r>
              <a:rPr lang="en-US" dirty="0"/>
              <a:t>Click to add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a:spLocks noGrp="1"/>
          </p:cNvSpPr>
          <p:nvPr>
            <p:ph type="body" sz="quarter" idx="17" hasCustomPrompt="1"/>
          </p:nvPr>
        </p:nvSpPr>
        <p:spPr>
          <a:xfrm>
            <a:off x="143751" y="5303060"/>
            <a:ext cx="8820150" cy="805760"/>
          </a:xfrm>
        </p:spPr>
        <p:txBody>
          <a:bodyPr/>
          <a:lstStyle>
            <a:lvl1pPr>
              <a:lnSpc>
                <a:spcPct val="114000"/>
              </a:lnSpc>
              <a:defRPr sz="1400" baseline="0"/>
            </a:lvl1pPr>
          </a:lstStyle>
          <a:p>
            <a:pPr lvl="0"/>
            <a:r>
              <a:rPr lang="en-US" dirty="0"/>
              <a:t>Click to add more information …</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824591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tem introduc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Text Placeholder 6"/>
          <p:cNvSpPr>
            <a:spLocks noGrp="1"/>
          </p:cNvSpPr>
          <p:nvPr>
            <p:ph type="body" sz="quarter" idx="13" hasCustomPrompt="1"/>
          </p:nvPr>
        </p:nvSpPr>
        <p:spPr>
          <a:xfrm>
            <a:off x="354605" y="832585"/>
            <a:ext cx="8434790" cy="5178425"/>
          </a:xfrm>
        </p:spPr>
        <p:txBody>
          <a:bodyPr/>
          <a:lstStyle>
            <a:lvl1pPr>
              <a:lnSpc>
                <a:spcPct val="114000"/>
              </a:lnSpc>
              <a:defRPr/>
            </a:lvl1pPr>
          </a:lstStyle>
          <a:p>
            <a:pPr lvl="0"/>
            <a:r>
              <a:rPr lang="en-US" dirty="0"/>
              <a:t>Click to add introduction for the item</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543605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gagement picture + text at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Picture Placeholder 6"/>
          <p:cNvSpPr>
            <a:spLocks noGrp="1"/>
          </p:cNvSpPr>
          <p:nvPr>
            <p:ph type="pic" sz="quarter" idx="13"/>
          </p:nvPr>
        </p:nvSpPr>
        <p:spPr>
          <a:xfrm>
            <a:off x="144463" y="760413"/>
            <a:ext cx="8820150" cy="5503862"/>
          </a:xfrm>
        </p:spPr>
        <p:txBody>
          <a:bodyPr/>
          <a:lstStyle>
            <a:lvl1pPr>
              <a:defRPr/>
            </a:lvl1pPr>
          </a:lstStyle>
          <a:p>
            <a:r>
              <a:rPr lang="en-US"/>
              <a:t>Click icon to add picture</a:t>
            </a:r>
            <a:endParaRPr lang="en-GB" dirty="0"/>
          </a:p>
        </p:txBody>
      </p:sp>
      <p:sp>
        <p:nvSpPr>
          <p:cNvPr id="11" name="Text Placeholder 10"/>
          <p:cNvSpPr>
            <a:spLocks noGrp="1"/>
          </p:cNvSpPr>
          <p:nvPr>
            <p:ph type="body" sz="quarter" idx="14" hasCustomPrompt="1"/>
          </p:nvPr>
        </p:nvSpPr>
        <p:spPr>
          <a:xfrm>
            <a:off x="144463" y="4990730"/>
            <a:ext cx="8820150" cy="1290637"/>
          </a:xfrm>
          <a:solidFill>
            <a:schemeClr val="bg1">
              <a:alpha val="75000"/>
            </a:schemeClr>
          </a:solidFill>
        </p:spPr>
        <p:txBody>
          <a:bodyPr/>
          <a:lstStyle>
            <a:lvl1pPr>
              <a:defRPr/>
            </a:lvl1pPr>
          </a:lstStyle>
          <a:p>
            <a:pPr lvl="0"/>
            <a:r>
              <a:rPr lang="en-US" dirty="0"/>
              <a:t>Click to add text</a:t>
            </a:r>
            <a:endParaRPr lang="en-GB" dirty="0"/>
          </a:p>
        </p:txBody>
      </p:sp>
    </p:spTree>
    <p:extLst>
      <p:ext uri="{BB962C8B-B14F-4D97-AF65-F5344CB8AC3E}">
        <p14:creationId xmlns:p14="http://schemas.microsoft.com/office/powerpoint/2010/main" val="27593541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Engagement picture + text at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Picture Placeholder 6"/>
          <p:cNvSpPr>
            <a:spLocks noGrp="1"/>
          </p:cNvSpPr>
          <p:nvPr>
            <p:ph type="pic" sz="quarter" idx="13"/>
          </p:nvPr>
        </p:nvSpPr>
        <p:spPr>
          <a:xfrm>
            <a:off x="144463" y="760413"/>
            <a:ext cx="8820150" cy="5503862"/>
          </a:xfrm>
        </p:spPr>
        <p:txBody>
          <a:bodyPr/>
          <a:lstStyle>
            <a:lvl1pPr>
              <a:defRPr/>
            </a:lvl1pPr>
          </a:lstStyle>
          <a:p>
            <a:r>
              <a:rPr lang="en-US"/>
              <a:t>Click icon to add picture</a:t>
            </a:r>
            <a:endParaRPr lang="en-GB" dirty="0"/>
          </a:p>
        </p:txBody>
      </p:sp>
      <p:sp>
        <p:nvSpPr>
          <p:cNvPr id="11" name="Text Placeholder 10"/>
          <p:cNvSpPr>
            <a:spLocks noGrp="1"/>
          </p:cNvSpPr>
          <p:nvPr>
            <p:ph type="body" sz="quarter" idx="14" hasCustomPrompt="1"/>
          </p:nvPr>
        </p:nvSpPr>
        <p:spPr>
          <a:xfrm>
            <a:off x="144463" y="4990730"/>
            <a:ext cx="8820150" cy="1290637"/>
          </a:xfrm>
          <a:solidFill>
            <a:schemeClr val="bg1">
              <a:alpha val="75000"/>
            </a:schemeClr>
          </a:solidFill>
        </p:spPr>
        <p:txBody>
          <a:bodyPr/>
          <a:lstStyle>
            <a:lvl1pPr>
              <a:defRPr/>
            </a:lvl1pPr>
          </a:lstStyle>
          <a:p>
            <a:pPr lvl="0"/>
            <a:r>
              <a:rPr lang="en-US" dirty="0"/>
              <a:t>Click to add text</a:t>
            </a:r>
            <a:endParaRPr lang="en-GB" dirty="0"/>
          </a:p>
        </p:txBody>
      </p:sp>
    </p:spTree>
    <p:extLst>
      <p:ext uri="{BB962C8B-B14F-4D97-AF65-F5344CB8AC3E}">
        <p14:creationId xmlns:p14="http://schemas.microsoft.com/office/powerpoint/2010/main" val="29436237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Engagement picture + text at s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7" name="Picture Placeholder 6"/>
          <p:cNvSpPr>
            <a:spLocks noGrp="1"/>
          </p:cNvSpPr>
          <p:nvPr>
            <p:ph type="pic" sz="quarter" idx="13"/>
          </p:nvPr>
        </p:nvSpPr>
        <p:spPr>
          <a:xfrm>
            <a:off x="136525" y="752475"/>
            <a:ext cx="8820150" cy="5494338"/>
          </a:xfrm>
        </p:spPr>
        <p:txBody>
          <a:bodyPr/>
          <a:lstStyle>
            <a:lvl1pPr>
              <a:defRPr/>
            </a:lvl1pPr>
          </a:lstStyle>
          <a:p>
            <a:r>
              <a:rPr lang="en-US"/>
              <a:t>Click icon to add picture</a:t>
            </a:r>
            <a:endParaRPr lang="en-GB" dirty="0"/>
          </a:p>
        </p:txBody>
      </p:sp>
      <p:sp>
        <p:nvSpPr>
          <p:cNvPr id="9" name="Text Placeholder 8"/>
          <p:cNvSpPr>
            <a:spLocks noGrp="1"/>
          </p:cNvSpPr>
          <p:nvPr>
            <p:ph type="body" sz="quarter" idx="14" hasCustomPrompt="1"/>
          </p:nvPr>
        </p:nvSpPr>
        <p:spPr>
          <a:xfrm>
            <a:off x="5820384" y="752475"/>
            <a:ext cx="3144837" cy="5494338"/>
          </a:xfrm>
          <a:solidFill>
            <a:schemeClr val="bg1">
              <a:alpha val="75000"/>
            </a:schemeClr>
          </a:solidFill>
        </p:spPr>
        <p:txBody>
          <a:bodyPr/>
          <a:lstStyle>
            <a:lvl1pPr>
              <a:defRPr/>
            </a:lvl1pPr>
          </a:lstStyle>
          <a:p>
            <a:pPr lvl="0"/>
            <a:r>
              <a:rPr lang="en-US" dirty="0"/>
              <a:t>Click to add text</a:t>
            </a:r>
            <a:endParaRPr lang="en-GB" dirty="0"/>
          </a:p>
        </p:txBody>
      </p:sp>
    </p:spTree>
    <p:extLst>
      <p:ext uri="{BB962C8B-B14F-4D97-AF65-F5344CB8AC3E}">
        <p14:creationId xmlns:p14="http://schemas.microsoft.com/office/powerpoint/2010/main" val="37792580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GB" dirty="0"/>
          </a:p>
        </p:txBody>
      </p:sp>
      <p:sp>
        <p:nvSpPr>
          <p:cNvPr id="2" name="Title 1"/>
          <p:cNvSpPr>
            <a:spLocks noGrp="1"/>
          </p:cNvSpPr>
          <p:nvPr>
            <p:ph type="ctrTitle"/>
          </p:nvPr>
        </p:nvSpPr>
        <p:spPr>
          <a:xfrm>
            <a:off x="685800" y="2130425"/>
            <a:ext cx="7772400" cy="1470025"/>
          </a:xfrm>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4" name="Date Placeholder 3"/>
          <p:cNvSpPr>
            <a:spLocks noGrp="1"/>
          </p:cNvSpPr>
          <p:nvPr>
            <p:ph type="dt" sz="half" idx="10"/>
          </p:nvPr>
        </p:nvSpPr>
        <p:spPr/>
        <p:txBody>
          <a:bodyPr/>
          <a:lstStyle/>
          <a:p>
            <a:fld id="{3E08C310-822D-4ECA-8F63-D08185EDC280}" type="datetime1">
              <a:rPr lang="en-GB" smtClean="0"/>
              <a:pPr/>
              <a:t>15/06/2018</a:t>
            </a:fld>
            <a:endParaRPr lang="en-GB"/>
          </a:p>
        </p:txBody>
      </p:sp>
      <p:sp>
        <p:nvSpPr>
          <p:cNvPr id="6" name="Slide Number Placeholder 5"/>
          <p:cNvSpPr>
            <a:spLocks noGrp="1"/>
          </p:cNvSpPr>
          <p:nvPr>
            <p:ph type="sldNum" sz="quarter" idx="12"/>
          </p:nvPr>
        </p:nvSpPr>
        <p:spPr/>
        <p:txBody>
          <a:bodyPr/>
          <a:lstStyle/>
          <a:p>
            <a:fld id="{06B17CD8-68B9-44AA-BEF0-31F9F4687D13}" type="slidenum">
              <a:rPr lang="en-GB" smtClean="0"/>
              <a:pPr/>
              <a:t>‹#›</a:t>
            </a:fld>
            <a:endParaRPr lang="en-GB"/>
          </a:p>
        </p:txBody>
      </p:sp>
    </p:spTree>
    <p:extLst>
      <p:ext uri="{BB962C8B-B14F-4D97-AF65-F5344CB8AC3E}">
        <p14:creationId xmlns:p14="http://schemas.microsoft.com/office/powerpoint/2010/main" val="3193586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Content Placeholder 2"/>
          <p:cNvSpPr>
            <a:spLocks noGrp="1"/>
          </p:cNvSpPr>
          <p:nvPr>
            <p:ph idx="1"/>
          </p:nvPr>
        </p:nvSpPr>
        <p:spPr>
          <a:xfrm>
            <a:off x="457200" y="1008000"/>
            <a:ext cx="8229600" cy="5184000"/>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10"/>
          </p:nvPr>
        </p:nvSpPr>
        <p:spPr/>
        <p:txBody>
          <a:bodyPr/>
          <a:lstStyle/>
          <a:p>
            <a:fld id="{82CD748A-A193-4664-9535-CCDBB83CF160}" type="datetime1">
              <a:rPr lang="en-GB" smtClean="0"/>
              <a:pPr/>
              <a:t>15/06/2018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defRPr b="1">
                <a:solidFill>
                  <a:schemeClr val="tx1"/>
                </a:solidFill>
              </a:defRPr>
            </a:lvl1pPr>
          </a:lstStyle>
          <a:p>
            <a:fld id="{06B17CD8-68B9-44AA-BEF0-31F9F4687D13}" type="slidenum">
              <a:rPr lang="en-GB" smtClean="0"/>
              <a:pPr/>
              <a:t>‹#›</a:t>
            </a:fld>
            <a:endParaRPr lang="en-GB" dirty="0"/>
          </a:p>
        </p:txBody>
      </p:sp>
    </p:spTree>
    <p:extLst>
      <p:ext uri="{BB962C8B-B14F-4D97-AF65-F5344CB8AC3E}">
        <p14:creationId xmlns:p14="http://schemas.microsoft.com/office/powerpoint/2010/main" val="36829539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Content Placeholder 2"/>
          <p:cNvSpPr>
            <a:spLocks noGrp="1"/>
          </p:cNvSpPr>
          <p:nvPr>
            <p:ph sz="half" idx="1"/>
          </p:nvPr>
        </p:nvSpPr>
        <p:spPr>
          <a:xfrm>
            <a:off x="457200" y="1008000"/>
            <a:ext cx="4038600" cy="5184000"/>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008000"/>
            <a:ext cx="4038600" cy="5184000"/>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p:cNvSpPr>
            <a:spLocks noGrp="1"/>
          </p:cNvSpPr>
          <p:nvPr>
            <p:ph type="dt" sz="half" idx="10"/>
          </p:nvPr>
        </p:nvSpPr>
        <p:spPr/>
        <p:txBody>
          <a:bodyPr/>
          <a:lstStyle/>
          <a:p>
            <a:fld id="{063A39C1-A2BB-4643-8519-0F1DDB3FDEE8}" type="datetime1">
              <a:rPr lang="en-GB" smtClean="0"/>
              <a:pPr/>
              <a:t>15/06/2018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B17CD8-68B9-44AA-BEF0-31F9F4687D13}" type="slidenum">
              <a:rPr lang="en-GB" smtClean="0"/>
              <a:pPr/>
              <a:t>‹#›</a:t>
            </a:fld>
            <a:endParaRPr lang="en-GB"/>
          </a:p>
        </p:txBody>
      </p:sp>
    </p:spTree>
    <p:extLst>
      <p:ext uri="{BB962C8B-B14F-4D97-AF65-F5344CB8AC3E}">
        <p14:creationId xmlns:p14="http://schemas.microsoft.com/office/powerpoint/2010/main" val="357669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ultiple choice    4 answ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221582004"/>
              </p:ext>
            </p:extLst>
          </p:nvPr>
        </p:nvGraphicFramePr>
        <p:xfrm>
          <a:off x="457207" y="3407767"/>
          <a:ext cx="8285148" cy="2510520"/>
        </p:xfrm>
        <a:graphic>
          <a:graphicData uri="http://schemas.openxmlformats.org/drawingml/2006/table">
            <a:tbl>
              <a:tblPr bandRow="1">
                <a:tableStyleId>{5940675A-B579-460E-94D1-54222C63F5DA}</a:tableStyleId>
              </a:tblPr>
              <a:tblGrid>
                <a:gridCol w="1050487">
                  <a:extLst>
                    <a:ext uri="{9D8B030D-6E8A-4147-A177-3AD203B41FA5}">
                      <a16:colId xmlns:a16="http://schemas.microsoft.com/office/drawing/2014/main" val="3326741902"/>
                    </a:ext>
                  </a:extLst>
                </a:gridCol>
                <a:gridCol w="7234661">
                  <a:extLst>
                    <a:ext uri="{9D8B030D-6E8A-4147-A177-3AD203B41FA5}">
                      <a16:colId xmlns:a16="http://schemas.microsoft.com/office/drawing/2014/main" val="3013431901"/>
                    </a:ext>
                  </a:extLst>
                </a:gridCol>
              </a:tblGrid>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4374832"/>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480283676"/>
                  </a:ext>
                </a:extLst>
              </a:tr>
            </a:tbl>
          </a:graphicData>
        </a:graphic>
      </p:graphicFrame>
      <p:sp>
        <p:nvSpPr>
          <p:cNvPr id="11" name="Text Placeholder 16"/>
          <p:cNvSpPr>
            <a:spLocks noGrp="1"/>
          </p:cNvSpPr>
          <p:nvPr>
            <p:ph type="body" sz="quarter" idx="18" hasCustomPrompt="1"/>
          </p:nvPr>
        </p:nvSpPr>
        <p:spPr>
          <a:xfrm>
            <a:off x="457200" y="863126"/>
            <a:ext cx="8285163" cy="2429794"/>
          </a:xfrm>
        </p:spPr>
        <p:txBody>
          <a:bodyPr/>
          <a:lstStyle>
            <a:lvl1pPr>
              <a:lnSpc>
                <a:spcPct val="114000"/>
              </a:lnSpc>
              <a:defRPr/>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0"/>
          <p:cNvSpPr>
            <a:spLocks noGrp="1"/>
          </p:cNvSpPr>
          <p:nvPr>
            <p:ph type="body" sz="quarter" idx="13" hasCustomPrompt="1"/>
          </p:nvPr>
        </p:nvSpPr>
        <p:spPr>
          <a:xfrm>
            <a:off x="1523992" y="3415646"/>
            <a:ext cx="7218363" cy="538993"/>
          </a:xfrm>
        </p:spPr>
        <p:txBody>
          <a:bodyPr anchor="ctr" anchorCtr="0"/>
          <a:lstStyle>
            <a:lvl1pPr>
              <a:lnSpc>
                <a:spcPct val="114000"/>
              </a:lnSpc>
              <a:defRPr/>
            </a:lvl1pPr>
          </a:lstStyle>
          <a:p>
            <a:pPr lvl="0"/>
            <a:r>
              <a:rPr lang="en-US" dirty="0"/>
              <a:t>Click to add answer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0"/>
          <p:cNvSpPr>
            <a:spLocks noGrp="1"/>
          </p:cNvSpPr>
          <p:nvPr>
            <p:ph type="body" sz="quarter" idx="14" hasCustomPrompt="1"/>
          </p:nvPr>
        </p:nvSpPr>
        <p:spPr>
          <a:xfrm>
            <a:off x="1523977" y="4063702"/>
            <a:ext cx="7218363" cy="538993"/>
          </a:xfrm>
        </p:spPr>
        <p:txBody>
          <a:bodyPr anchor="ctr" anchorCtr="0"/>
          <a:lstStyle>
            <a:lvl1pPr>
              <a:lnSpc>
                <a:spcPct val="114000"/>
              </a:lnSpc>
              <a:defRPr/>
            </a:lvl1pPr>
          </a:lstStyle>
          <a:p>
            <a:pPr lvl="0"/>
            <a:r>
              <a:rPr lang="en-US" dirty="0"/>
              <a:t>Click to add answer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10"/>
          <p:cNvSpPr>
            <a:spLocks noGrp="1"/>
          </p:cNvSpPr>
          <p:nvPr>
            <p:ph type="body" sz="quarter" idx="15" hasCustomPrompt="1"/>
          </p:nvPr>
        </p:nvSpPr>
        <p:spPr>
          <a:xfrm>
            <a:off x="1523977" y="4717542"/>
            <a:ext cx="7218363" cy="538993"/>
          </a:xfrm>
        </p:spPr>
        <p:txBody>
          <a:bodyPr anchor="ctr" anchorCtr="0"/>
          <a:lstStyle>
            <a:lvl1pPr>
              <a:lnSpc>
                <a:spcPct val="114000"/>
              </a:lnSpc>
              <a:defRPr/>
            </a:lvl1pPr>
          </a:lstStyle>
          <a:p>
            <a:pPr lvl="0"/>
            <a:r>
              <a:rPr lang="en-US" dirty="0"/>
              <a:t>Click to add answer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10"/>
          <p:cNvSpPr>
            <a:spLocks noGrp="1"/>
          </p:cNvSpPr>
          <p:nvPr>
            <p:ph type="body" sz="quarter" idx="16" hasCustomPrompt="1"/>
          </p:nvPr>
        </p:nvSpPr>
        <p:spPr>
          <a:xfrm>
            <a:off x="1523977" y="5379294"/>
            <a:ext cx="7218363" cy="538993"/>
          </a:xfrm>
        </p:spPr>
        <p:txBody>
          <a:bodyPr anchor="ctr" anchorCtr="0"/>
          <a:lstStyle>
            <a:lvl1pPr>
              <a:lnSpc>
                <a:spcPct val="114000"/>
              </a:lnSpc>
              <a:defRPr/>
            </a:lvl1pPr>
          </a:lstStyle>
          <a:p>
            <a:pPr lvl="0"/>
            <a:r>
              <a:rPr lang="en-US" dirty="0"/>
              <a:t>Click to add answer 4</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6" name="Table 15"/>
          <p:cNvGraphicFramePr>
            <a:graphicFrameLocks noGrp="1"/>
          </p:cNvGraphicFramePr>
          <p:nvPr userDrawn="1">
            <p:extLst>
              <p:ext uri="{D42A27DB-BD31-4B8C-83A1-F6EECF244321}">
                <p14:modId xmlns:p14="http://schemas.microsoft.com/office/powerpoint/2010/main" val="2437101816"/>
              </p:ext>
            </p:extLst>
          </p:nvPr>
        </p:nvGraphicFramePr>
        <p:xfrm>
          <a:off x="457200" y="3401327"/>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7" name="Table 16"/>
          <p:cNvGraphicFramePr>
            <a:graphicFrameLocks noGrp="1"/>
          </p:cNvGraphicFramePr>
          <p:nvPr userDrawn="1">
            <p:extLst>
              <p:ext uri="{D42A27DB-BD31-4B8C-83A1-F6EECF244321}">
                <p14:modId xmlns:p14="http://schemas.microsoft.com/office/powerpoint/2010/main" val="1659779374"/>
              </p:ext>
            </p:extLst>
          </p:nvPr>
        </p:nvGraphicFramePr>
        <p:xfrm>
          <a:off x="457200" y="4060009"/>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8" name="Table 17"/>
          <p:cNvGraphicFramePr>
            <a:graphicFrameLocks noGrp="1"/>
          </p:cNvGraphicFramePr>
          <p:nvPr userDrawn="1">
            <p:extLst>
              <p:ext uri="{D42A27DB-BD31-4B8C-83A1-F6EECF244321}">
                <p14:modId xmlns:p14="http://schemas.microsoft.com/office/powerpoint/2010/main" val="4259023494"/>
              </p:ext>
            </p:extLst>
          </p:nvPr>
        </p:nvGraphicFramePr>
        <p:xfrm>
          <a:off x="457199" y="4726136"/>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9" name="Table 18"/>
          <p:cNvGraphicFramePr>
            <a:graphicFrameLocks noGrp="1"/>
          </p:cNvGraphicFramePr>
          <p:nvPr userDrawn="1">
            <p:extLst>
              <p:ext uri="{D42A27DB-BD31-4B8C-83A1-F6EECF244321}">
                <p14:modId xmlns:p14="http://schemas.microsoft.com/office/powerpoint/2010/main" val="110698128"/>
              </p:ext>
            </p:extLst>
          </p:nvPr>
        </p:nvGraphicFramePr>
        <p:xfrm>
          <a:off x="457199" y="5382654"/>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20927003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Text Placeholder 2"/>
          <p:cNvSpPr>
            <a:spLocks noGrp="1"/>
          </p:cNvSpPr>
          <p:nvPr>
            <p:ph type="body" idx="1"/>
          </p:nvPr>
        </p:nvSpPr>
        <p:spPr>
          <a:xfrm>
            <a:off x="457200" y="767017"/>
            <a:ext cx="4040188" cy="639762"/>
          </a:xfrm>
        </p:spPr>
        <p:txBody>
          <a:bodyPr anchor="b">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1444752"/>
            <a:ext cx="4040188" cy="4772851"/>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5" y="767017"/>
            <a:ext cx="4041775" cy="639762"/>
          </a:xfrm>
        </p:spPr>
        <p:txBody>
          <a:bodyPr anchor="b">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1444752"/>
            <a:ext cx="4041775" cy="4772851"/>
          </a:xfrm>
        </p:spPr>
        <p:txBody>
          <a:bodyPr>
            <a:normAutofit/>
          </a:bodyPr>
          <a:lstStyle>
            <a:lvl1pPr>
              <a:defRPr sz="18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800">
                <a:latin typeface="Verdana" panose="020B0604030504040204" pitchFamily="34" charset="0"/>
                <a:ea typeface="Verdana" panose="020B0604030504040204" pitchFamily="34" charset="0"/>
                <a:cs typeface="Verdana" panose="020B0604030504040204" pitchFamily="34" charset="0"/>
              </a:defRPr>
            </a:lvl3pPr>
            <a:lvl4pPr>
              <a:defRPr sz="1800">
                <a:latin typeface="Verdana" panose="020B0604030504040204" pitchFamily="34" charset="0"/>
                <a:ea typeface="Verdana" panose="020B0604030504040204" pitchFamily="34" charset="0"/>
                <a:cs typeface="Verdana" panose="020B0604030504040204" pitchFamily="34" charset="0"/>
              </a:defRPr>
            </a:lvl4pPr>
            <a:lvl5pPr>
              <a:defRPr sz="1800">
                <a:latin typeface="Verdana" panose="020B0604030504040204" pitchFamily="34" charset="0"/>
                <a:ea typeface="Verdana" panose="020B0604030504040204" pitchFamily="34" charset="0"/>
                <a:cs typeface="Verdana" panose="020B060403050404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p:txBody>
          <a:bodyPr/>
          <a:lstStyle/>
          <a:p>
            <a:fld id="{0D66AC93-727D-4304-88E9-BAE5E70D7B0A}" type="datetime1">
              <a:rPr lang="en-GB" smtClean="0"/>
              <a:pPr/>
              <a:t>15/06/2018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6B17CD8-68B9-44AA-BEF0-31F9F4687D13}" type="slidenum">
              <a:rPr lang="en-GB" smtClean="0"/>
              <a:pPr/>
              <a:t>‹#›</a:t>
            </a:fld>
            <a:endParaRPr lang="en-GB"/>
          </a:p>
        </p:txBody>
      </p:sp>
    </p:spTree>
    <p:extLst>
      <p:ext uri="{BB962C8B-B14F-4D97-AF65-F5344CB8AC3E}">
        <p14:creationId xmlns:p14="http://schemas.microsoft.com/office/powerpoint/2010/main" val="1680339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
        <p:nvSpPr>
          <p:cNvPr id="3" name="Date Placeholder 2"/>
          <p:cNvSpPr>
            <a:spLocks noGrp="1"/>
          </p:cNvSpPr>
          <p:nvPr>
            <p:ph type="dt" sz="half" idx="10"/>
          </p:nvPr>
        </p:nvSpPr>
        <p:spPr/>
        <p:txBody>
          <a:bodyPr/>
          <a:lstStyle/>
          <a:p>
            <a:fld id="{3FB980E9-3AA2-411F-A0FB-A064364E468C}"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a:p>
        </p:txBody>
      </p:sp>
    </p:spTree>
    <p:extLst>
      <p:ext uri="{BB962C8B-B14F-4D97-AF65-F5344CB8AC3E}">
        <p14:creationId xmlns:p14="http://schemas.microsoft.com/office/powerpoint/2010/main" val="33564394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14EA42-47A0-4239-9474-9D40BB1CC951}" type="datetime1">
              <a:rPr lang="en-GB" smtClean="0"/>
              <a:pPr/>
              <a:t>15/06/2018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6B17CD8-68B9-44AA-BEF0-31F9F4687D13}" type="slidenum">
              <a:rPr lang="en-GB" smtClean="0"/>
              <a:pPr/>
              <a:t>‹#›</a:t>
            </a:fld>
            <a:endParaRPr lang="en-GB"/>
          </a:p>
        </p:txBody>
      </p:sp>
    </p:spTree>
    <p:extLst>
      <p:ext uri="{BB962C8B-B14F-4D97-AF65-F5344CB8AC3E}">
        <p14:creationId xmlns:p14="http://schemas.microsoft.com/office/powerpoint/2010/main" val="34233351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62000" y="713232"/>
            <a:ext cx="8820000" cy="4507992"/>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dirty="0"/>
          </a:p>
        </p:txBody>
      </p:sp>
      <p:sp>
        <p:nvSpPr>
          <p:cNvPr id="4" name="Text Placeholder 3"/>
          <p:cNvSpPr>
            <a:spLocks noGrp="1"/>
          </p:cNvSpPr>
          <p:nvPr>
            <p:ph type="body" sz="half" idx="2"/>
          </p:nvPr>
        </p:nvSpPr>
        <p:spPr>
          <a:xfrm>
            <a:off x="162000" y="5339906"/>
            <a:ext cx="8820000" cy="969454"/>
          </a:xfrm>
          <a:solidFill>
            <a:schemeClr val="bg1">
              <a:alpha val="50000"/>
            </a:schemeClr>
          </a:solidFill>
        </p:spPr>
        <p:txBody>
          <a:bodyPr>
            <a:normAutofit/>
          </a:bodyPr>
          <a:lstStyle>
            <a:lvl1pPr marL="0" indent="0">
              <a:buNone/>
              <a:defRPr sz="2400" b="0">
                <a:latin typeface="Verdana" panose="020B0604030504040204" pitchFamily="34" charset="0"/>
                <a:ea typeface="Verdana" panose="020B0604030504040204" pitchFamily="34" charset="0"/>
                <a:cs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ECD847A-CBD7-42CB-9D38-75C4994C33C1}" type="datetime1">
              <a:rPr lang="en-GB" smtClean="0"/>
              <a:pPr/>
              <a:t>15/06/2018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6B17CD8-68B9-44AA-BEF0-31F9F4687D13}" type="slidenum">
              <a:rPr lang="en-GB" smtClean="0"/>
              <a:pPr/>
              <a:t>‹#›</a:t>
            </a:fld>
            <a:endParaRPr lang="en-GB"/>
          </a:p>
        </p:txBody>
      </p:sp>
      <p:sp>
        <p:nvSpPr>
          <p:cNvPr id="8" name="Title 1"/>
          <p:cNvSpPr>
            <a:spLocks noGrp="1"/>
          </p:cNvSpPr>
          <p:nvPr>
            <p:ph type="title"/>
          </p:nvPr>
        </p:nvSpPr>
        <p:spPr>
          <a:xfrm>
            <a:off x="161632" y="26336"/>
            <a:ext cx="8820737" cy="576000"/>
          </a:xfrm>
        </p:spPr>
        <p:txBody>
          <a:bodyPr/>
          <a:lstStyle>
            <a:lvl1pPr>
              <a:defRPr sz="200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3479119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ple choice    3 answ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1583173103"/>
              </p:ext>
            </p:extLst>
          </p:nvPr>
        </p:nvGraphicFramePr>
        <p:xfrm>
          <a:off x="457207" y="3407767"/>
          <a:ext cx="8285148" cy="1853680"/>
        </p:xfrm>
        <a:graphic>
          <a:graphicData uri="http://schemas.openxmlformats.org/drawingml/2006/table">
            <a:tbl>
              <a:tblPr bandRow="1">
                <a:tableStyleId>{5940675A-B579-460E-94D1-54222C63F5DA}</a:tableStyleId>
              </a:tblPr>
              <a:tblGrid>
                <a:gridCol w="1050487">
                  <a:extLst>
                    <a:ext uri="{9D8B030D-6E8A-4147-A177-3AD203B41FA5}">
                      <a16:colId xmlns:a16="http://schemas.microsoft.com/office/drawing/2014/main" val="3326741902"/>
                    </a:ext>
                  </a:extLst>
                </a:gridCol>
                <a:gridCol w="7234661">
                  <a:extLst>
                    <a:ext uri="{9D8B030D-6E8A-4147-A177-3AD203B41FA5}">
                      <a16:colId xmlns:a16="http://schemas.microsoft.com/office/drawing/2014/main" val="3013431901"/>
                    </a:ext>
                  </a:extLst>
                </a:gridCol>
              </a:tblGrid>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bl>
          </a:graphicData>
        </a:graphic>
      </p:graphicFrame>
      <p:sp>
        <p:nvSpPr>
          <p:cNvPr id="10" name="Text Placeholder 16"/>
          <p:cNvSpPr>
            <a:spLocks noGrp="1"/>
          </p:cNvSpPr>
          <p:nvPr>
            <p:ph type="body" sz="quarter" idx="18" hasCustomPrompt="1"/>
          </p:nvPr>
        </p:nvSpPr>
        <p:spPr>
          <a:xfrm>
            <a:off x="457200" y="863126"/>
            <a:ext cx="8285163" cy="2429794"/>
          </a:xfrm>
        </p:spPr>
        <p:txBody>
          <a:bodyPr/>
          <a:lstStyle>
            <a:lvl1pPr>
              <a:lnSpc>
                <a:spcPct val="114000"/>
              </a:lnSpc>
              <a:defRPr/>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10"/>
          <p:cNvSpPr>
            <a:spLocks noGrp="1"/>
          </p:cNvSpPr>
          <p:nvPr>
            <p:ph type="body" sz="quarter" idx="13" hasCustomPrompt="1"/>
          </p:nvPr>
        </p:nvSpPr>
        <p:spPr>
          <a:xfrm>
            <a:off x="1523992" y="3415646"/>
            <a:ext cx="7218363" cy="538993"/>
          </a:xfrm>
        </p:spPr>
        <p:txBody>
          <a:bodyPr anchor="ctr" anchorCtr="0"/>
          <a:lstStyle>
            <a:lvl1pPr>
              <a:lnSpc>
                <a:spcPct val="114000"/>
              </a:lnSpc>
              <a:defRPr/>
            </a:lvl1pPr>
          </a:lstStyle>
          <a:p>
            <a:pPr lvl="0"/>
            <a:r>
              <a:rPr lang="en-US" dirty="0"/>
              <a:t>Click to add answer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0"/>
          <p:cNvSpPr>
            <a:spLocks noGrp="1"/>
          </p:cNvSpPr>
          <p:nvPr>
            <p:ph type="body" sz="quarter" idx="14" hasCustomPrompt="1"/>
          </p:nvPr>
        </p:nvSpPr>
        <p:spPr>
          <a:xfrm>
            <a:off x="1523977" y="4063702"/>
            <a:ext cx="7218363" cy="538993"/>
          </a:xfrm>
        </p:spPr>
        <p:txBody>
          <a:bodyPr anchor="ctr" anchorCtr="0"/>
          <a:lstStyle>
            <a:lvl1pPr>
              <a:lnSpc>
                <a:spcPct val="114000"/>
              </a:lnSpc>
              <a:defRPr/>
            </a:lvl1pPr>
          </a:lstStyle>
          <a:p>
            <a:pPr lvl="0"/>
            <a:r>
              <a:rPr lang="en-US" dirty="0"/>
              <a:t>Click to add answer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0"/>
          <p:cNvSpPr>
            <a:spLocks noGrp="1"/>
          </p:cNvSpPr>
          <p:nvPr>
            <p:ph type="body" sz="quarter" idx="15" hasCustomPrompt="1"/>
          </p:nvPr>
        </p:nvSpPr>
        <p:spPr>
          <a:xfrm>
            <a:off x="1523977" y="4717542"/>
            <a:ext cx="7218363" cy="538993"/>
          </a:xfrm>
        </p:spPr>
        <p:txBody>
          <a:bodyPr anchor="ctr" anchorCtr="0"/>
          <a:lstStyle>
            <a:lvl1pPr>
              <a:lnSpc>
                <a:spcPct val="114000"/>
              </a:lnSpc>
              <a:defRPr/>
            </a:lvl1pPr>
          </a:lstStyle>
          <a:p>
            <a:pPr lvl="0"/>
            <a:r>
              <a:rPr lang="en-US" dirty="0"/>
              <a:t>Click to add answer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4" name="Table 13"/>
          <p:cNvGraphicFramePr>
            <a:graphicFrameLocks noGrp="1"/>
          </p:cNvGraphicFramePr>
          <p:nvPr userDrawn="1">
            <p:extLst>
              <p:ext uri="{D42A27DB-BD31-4B8C-83A1-F6EECF244321}">
                <p14:modId xmlns:p14="http://schemas.microsoft.com/office/powerpoint/2010/main" val="1023941559"/>
              </p:ext>
            </p:extLst>
          </p:nvPr>
        </p:nvGraphicFramePr>
        <p:xfrm>
          <a:off x="457200" y="3401327"/>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5" name="Table 14"/>
          <p:cNvGraphicFramePr>
            <a:graphicFrameLocks noGrp="1"/>
          </p:cNvGraphicFramePr>
          <p:nvPr userDrawn="1">
            <p:extLst>
              <p:ext uri="{D42A27DB-BD31-4B8C-83A1-F6EECF244321}">
                <p14:modId xmlns:p14="http://schemas.microsoft.com/office/powerpoint/2010/main" val="607051780"/>
              </p:ext>
            </p:extLst>
          </p:nvPr>
        </p:nvGraphicFramePr>
        <p:xfrm>
          <a:off x="457200" y="4060009"/>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6" name="Table 15"/>
          <p:cNvGraphicFramePr>
            <a:graphicFrameLocks noGrp="1"/>
          </p:cNvGraphicFramePr>
          <p:nvPr userDrawn="1">
            <p:extLst>
              <p:ext uri="{D42A27DB-BD31-4B8C-83A1-F6EECF244321}">
                <p14:modId xmlns:p14="http://schemas.microsoft.com/office/powerpoint/2010/main" val="4272734929"/>
              </p:ext>
            </p:extLst>
          </p:nvPr>
        </p:nvGraphicFramePr>
        <p:xfrm>
          <a:off x="457199" y="4726136"/>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993658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ultiple choice    2 answ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3019279608"/>
              </p:ext>
            </p:extLst>
          </p:nvPr>
        </p:nvGraphicFramePr>
        <p:xfrm>
          <a:off x="485639" y="4055823"/>
          <a:ext cx="8285148" cy="1196840"/>
        </p:xfrm>
        <a:graphic>
          <a:graphicData uri="http://schemas.openxmlformats.org/drawingml/2006/table">
            <a:tbl>
              <a:tblPr bandRow="1">
                <a:tableStyleId>{5940675A-B579-460E-94D1-54222C63F5DA}</a:tableStyleId>
              </a:tblPr>
              <a:tblGrid>
                <a:gridCol w="1050487">
                  <a:extLst>
                    <a:ext uri="{9D8B030D-6E8A-4147-A177-3AD203B41FA5}">
                      <a16:colId xmlns:a16="http://schemas.microsoft.com/office/drawing/2014/main" val="3326741902"/>
                    </a:ext>
                  </a:extLst>
                </a:gridCol>
                <a:gridCol w="7234661">
                  <a:extLst>
                    <a:ext uri="{9D8B030D-6E8A-4147-A177-3AD203B41FA5}">
                      <a16:colId xmlns:a16="http://schemas.microsoft.com/office/drawing/2014/main" val="3013431901"/>
                    </a:ext>
                  </a:extLst>
                </a:gridCol>
              </a:tblGrid>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40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bl>
          </a:graphicData>
        </a:graphic>
      </p:graphicFrame>
      <p:sp>
        <p:nvSpPr>
          <p:cNvPr id="9" name="Text Placeholder 16"/>
          <p:cNvSpPr>
            <a:spLocks noGrp="1"/>
          </p:cNvSpPr>
          <p:nvPr>
            <p:ph type="body" sz="quarter" idx="18" hasCustomPrompt="1"/>
          </p:nvPr>
        </p:nvSpPr>
        <p:spPr>
          <a:xfrm>
            <a:off x="457200" y="863126"/>
            <a:ext cx="8285163" cy="3058518"/>
          </a:xfrm>
        </p:spPr>
        <p:txBody>
          <a:bodyPr/>
          <a:lstStyle>
            <a:lvl1pPr>
              <a:lnSpc>
                <a:spcPct val="114000"/>
              </a:lnSpc>
              <a:defRPr/>
            </a:lvl1pPr>
          </a:lstStyle>
          <a:p>
            <a:pPr lvl="0"/>
            <a:r>
              <a:rPr lang="en-US" dirty="0"/>
              <a:t>Click to add question</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10"/>
          <p:cNvSpPr>
            <a:spLocks noGrp="1"/>
          </p:cNvSpPr>
          <p:nvPr>
            <p:ph type="body" sz="quarter" idx="13" hasCustomPrompt="1"/>
          </p:nvPr>
        </p:nvSpPr>
        <p:spPr>
          <a:xfrm>
            <a:off x="1524000" y="4055823"/>
            <a:ext cx="7218363" cy="538993"/>
          </a:xfrm>
        </p:spPr>
        <p:txBody>
          <a:bodyPr anchor="ctr" anchorCtr="0"/>
          <a:lstStyle>
            <a:lvl1pPr>
              <a:lnSpc>
                <a:spcPct val="114000"/>
              </a:lnSpc>
              <a:defRPr/>
            </a:lvl1pPr>
          </a:lstStyle>
          <a:p>
            <a:pPr lvl="0"/>
            <a:r>
              <a:rPr lang="en-US" dirty="0"/>
              <a:t>Click to add answer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10"/>
          <p:cNvSpPr>
            <a:spLocks noGrp="1"/>
          </p:cNvSpPr>
          <p:nvPr>
            <p:ph type="body" sz="quarter" idx="14" hasCustomPrompt="1"/>
          </p:nvPr>
        </p:nvSpPr>
        <p:spPr>
          <a:xfrm>
            <a:off x="1523985" y="4703879"/>
            <a:ext cx="7218363" cy="538993"/>
          </a:xfrm>
        </p:spPr>
        <p:txBody>
          <a:bodyPr anchor="ctr" anchorCtr="0"/>
          <a:lstStyle>
            <a:lvl1pPr>
              <a:lnSpc>
                <a:spcPct val="114000"/>
              </a:lnSpc>
              <a:defRPr/>
            </a:lvl1pPr>
          </a:lstStyle>
          <a:p>
            <a:pPr lvl="0"/>
            <a:r>
              <a:rPr lang="en-US" dirty="0"/>
              <a:t>Click to add answer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2" name="Table 11"/>
          <p:cNvGraphicFramePr>
            <a:graphicFrameLocks noGrp="1"/>
          </p:cNvGraphicFramePr>
          <p:nvPr userDrawn="1">
            <p:extLst>
              <p:ext uri="{D42A27DB-BD31-4B8C-83A1-F6EECF244321}">
                <p14:modId xmlns:p14="http://schemas.microsoft.com/office/powerpoint/2010/main" val="3447962082"/>
              </p:ext>
            </p:extLst>
          </p:nvPr>
        </p:nvGraphicFramePr>
        <p:xfrm>
          <a:off x="457200" y="4060009"/>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3" name="Table 12"/>
          <p:cNvGraphicFramePr>
            <a:graphicFrameLocks noGrp="1"/>
          </p:cNvGraphicFramePr>
          <p:nvPr userDrawn="1">
            <p:extLst>
              <p:ext uri="{D42A27DB-BD31-4B8C-83A1-F6EECF244321}">
                <p14:modId xmlns:p14="http://schemas.microsoft.com/office/powerpoint/2010/main" val="3892349488"/>
              </p:ext>
            </p:extLst>
          </p:nvPr>
        </p:nvGraphicFramePr>
        <p:xfrm>
          <a:off x="457199" y="4726136"/>
          <a:ext cx="8285147" cy="538993"/>
        </p:xfrm>
        <a:graphic>
          <a:graphicData uri="http://schemas.openxmlformats.org/drawingml/2006/table">
            <a:tbl>
              <a:tblPr/>
              <a:tblGrid>
                <a:gridCol w="8285147">
                  <a:extLst>
                    <a:ext uri="{9D8B030D-6E8A-4147-A177-3AD203B41FA5}">
                      <a16:colId xmlns:a16="http://schemas.microsoft.com/office/drawing/2014/main" val="2888572076"/>
                    </a:ext>
                  </a:extLst>
                </a:gridCol>
              </a:tblGrid>
              <a:tr h="538993">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1045688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picture multichoic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sp>
        <p:nvSpPr>
          <p:cNvPr id="6" name="Text Placeholder 13"/>
          <p:cNvSpPr>
            <a:spLocks noGrp="1"/>
          </p:cNvSpPr>
          <p:nvPr>
            <p:ph type="body" sz="quarter" idx="18" hasCustomPrompt="1"/>
          </p:nvPr>
        </p:nvSpPr>
        <p:spPr>
          <a:xfrm>
            <a:off x="319160" y="871479"/>
            <a:ext cx="8469918" cy="965868"/>
          </a:xfrm>
          <a:solidFill>
            <a:srgbClr val="FAFAEA"/>
          </a:solidFill>
          <a:ln>
            <a:solidFill>
              <a:srgbClr val="214D83"/>
            </a:solidFill>
          </a:ln>
        </p:spPr>
        <p:txBody>
          <a:bodyPr/>
          <a:lstStyle>
            <a:lvl1pPr>
              <a:lnSpc>
                <a:spcPct val="114000"/>
              </a:lnSpc>
              <a:defRPr b="0"/>
            </a:lvl1pPr>
          </a:lstStyle>
          <a:p>
            <a:pPr lvl="0"/>
            <a:r>
              <a:rPr lang="en-US" dirty="0"/>
              <a:t>Click to add question</a:t>
            </a:r>
          </a:p>
        </p:txBody>
      </p:sp>
      <p:grpSp>
        <p:nvGrpSpPr>
          <p:cNvPr id="16" name="Group 15"/>
          <p:cNvGrpSpPr/>
          <p:nvPr userDrawn="1"/>
        </p:nvGrpSpPr>
        <p:grpSpPr>
          <a:xfrm>
            <a:off x="1746429" y="2204816"/>
            <a:ext cx="5760000" cy="3600000"/>
            <a:chOff x="1746429" y="2204816"/>
            <a:chExt cx="5760000" cy="3600000"/>
          </a:xfrm>
        </p:grpSpPr>
        <p:cxnSp>
          <p:nvCxnSpPr>
            <p:cNvPr id="8" name="Straight Connector 7"/>
            <p:cNvCxnSpPr/>
            <p:nvPr userDrawn="1"/>
          </p:nvCxnSpPr>
          <p:spPr>
            <a:xfrm>
              <a:off x="4588303" y="2204816"/>
              <a:ext cx="0" cy="3600000"/>
            </a:xfrm>
            <a:prstGeom prst="line">
              <a:avLst/>
            </a:prstGeom>
            <a:ln w="25400">
              <a:solidFill>
                <a:srgbClr val="214D83"/>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1746429" y="3986272"/>
              <a:ext cx="5760000" cy="0"/>
            </a:xfrm>
            <a:prstGeom prst="line">
              <a:avLst/>
            </a:prstGeom>
            <a:ln w="25400">
              <a:solidFill>
                <a:srgbClr val="214D83"/>
              </a:solidFill>
            </a:ln>
          </p:spPr>
          <p:style>
            <a:lnRef idx="1">
              <a:schemeClr val="accent1"/>
            </a:lnRef>
            <a:fillRef idx="0">
              <a:schemeClr val="accent1"/>
            </a:fillRef>
            <a:effectRef idx="0">
              <a:schemeClr val="accent1"/>
            </a:effectRef>
            <a:fontRef idx="minor">
              <a:schemeClr val="tx1"/>
            </a:fontRef>
          </p:style>
        </p:cxnSp>
      </p:grpSp>
      <p:sp>
        <p:nvSpPr>
          <p:cNvPr id="18" name="Text Placeholder 17"/>
          <p:cNvSpPr>
            <a:spLocks noGrp="1"/>
          </p:cNvSpPr>
          <p:nvPr>
            <p:ph type="body" sz="quarter" idx="19" hasCustomPrompt="1"/>
          </p:nvPr>
        </p:nvSpPr>
        <p:spPr>
          <a:xfrm>
            <a:off x="1730376" y="3506185"/>
            <a:ext cx="2781804" cy="388355"/>
          </a:xfrm>
        </p:spPr>
        <p:txBody>
          <a:bodyPr anchor="b">
            <a:normAutofit/>
          </a:bodyPr>
          <a:lstStyle>
            <a:lvl1pPr>
              <a:defRPr sz="1400"/>
            </a:lvl1pPr>
          </a:lstStyle>
          <a:p>
            <a:pPr lvl="0"/>
            <a:r>
              <a:rPr lang="en-US" dirty="0"/>
              <a:t>Click to add option A</a:t>
            </a:r>
          </a:p>
        </p:txBody>
      </p:sp>
      <p:sp>
        <p:nvSpPr>
          <p:cNvPr id="19" name="Text Placeholder 17"/>
          <p:cNvSpPr>
            <a:spLocks noGrp="1"/>
          </p:cNvSpPr>
          <p:nvPr>
            <p:ph type="body" sz="quarter" idx="20" hasCustomPrompt="1"/>
          </p:nvPr>
        </p:nvSpPr>
        <p:spPr>
          <a:xfrm>
            <a:off x="4664427" y="3506185"/>
            <a:ext cx="2781804" cy="388355"/>
          </a:xfrm>
        </p:spPr>
        <p:txBody>
          <a:bodyPr anchor="b">
            <a:normAutofit/>
          </a:bodyPr>
          <a:lstStyle>
            <a:lvl1pPr>
              <a:defRPr sz="1400"/>
            </a:lvl1pPr>
          </a:lstStyle>
          <a:p>
            <a:pPr lvl="0"/>
            <a:r>
              <a:rPr lang="en-US" dirty="0"/>
              <a:t>Click to add option B</a:t>
            </a:r>
          </a:p>
        </p:txBody>
      </p:sp>
      <p:sp>
        <p:nvSpPr>
          <p:cNvPr id="23" name="Picture Placeholder 22"/>
          <p:cNvSpPr>
            <a:spLocks noGrp="1"/>
          </p:cNvSpPr>
          <p:nvPr>
            <p:ph type="pic" sz="quarter" idx="23"/>
          </p:nvPr>
        </p:nvSpPr>
        <p:spPr>
          <a:xfrm>
            <a:off x="1730375" y="2205038"/>
            <a:ext cx="2781299" cy="1301147"/>
          </a:xfrm>
        </p:spPr>
        <p:txBody>
          <a:bodyPr/>
          <a:lstStyle/>
          <a:p>
            <a:r>
              <a:rPr lang="en-US"/>
              <a:t>Click icon to add picture</a:t>
            </a:r>
            <a:endParaRPr lang="en-GB" dirty="0"/>
          </a:p>
        </p:txBody>
      </p:sp>
      <p:sp>
        <p:nvSpPr>
          <p:cNvPr id="25" name="Picture Placeholder 22"/>
          <p:cNvSpPr>
            <a:spLocks noGrp="1"/>
          </p:cNvSpPr>
          <p:nvPr>
            <p:ph type="pic" sz="quarter" idx="24"/>
          </p:nvPr>
        </p:nvSpPr>
        <p:spPr>
          <a:xfrm>
            <a:off x="4664427" y="2197450"/>
            <a:ext cx="2781299" cy="1301147"/>
          </a:xfrm>
        </p:spPr>
        <p:txBody>
          <a:bodyPr/>
          <a:lstStyle/>
          <a:p>
            <a:r>
              <a:rPr lang="en-US"/>
              <a:t>Click icon to add picture</a:t>
            </a:r>
            <a:endParaRPr lang="en-GB" dirty="0"/>
          </a:p>
        </p:txBody>
      </p:sp>
      <p:sp>
        <p:nvSpPr>
          <p:cNvPr id="26" name="Text Placeholder 17"/>
          <p:cNvSpPr>
            <a:spLocks noGrp="1"/>
          </p:cNvSpPr>
          <p:nvPr>
            <p:ph type="body" sz="quarter" idx="25" hasCustomPrompt="1"/>
          </p:nvPr>
        </p:nvSpPr>
        <p:spPr>
          <a:xfrm>
            <a:off x="4664428" y="5350596"/>
            <a:ext cx="2781804" cy="388355"/>
          </a:xfrm>
        </p:spPr>
        <p:txBody>
          <a:bodyPr anchor="b">
            <a:normAutofit/>
          </a:bodyPr>
          <a:lstStyle>
            <a:lvl1pPr>
              <a:defRPr sz="1400"/>
            </a:lvl1pPr>
          </a:lstStyle>
          <a:p>
            <a:pPr lvl="0"/>
            <a:r>
              <a:rPr lang="en-US" dirty="0"/>
              <a:t>Click to add option D</a:t>
            </a:r>
          </a:p>
        </p:txBody>
      </p:sp>
      <p:sp>
        <p:nvSpPr>
          <p:cNvPr id="27" name="Picture Placeholder 22"/>
          <p:cNvSpPr>
            <a:spLocks noGrp="1"/>
          </p:cNvSpPr>
          <p:nvPr>
            <p:ph type="pic" sz="quarter" idx="26"/>
          </p:nvPr>
        </p:nvSpPr>
        <p:spPr>
          <a:xfrm>
            <a:off x="4664427" y="4049449"/>
            <a:ext cx="2781299" cy="1301147"/>
          </a:xfrm>
        </p:spPr>
        <p:txBody>
          <a:bodyPr/>
          <a:lstStyle/>
          <a:p>
            <a:r>
              <a:rPr lang="en-US"/>
              <a:t>Click icon to add picture</a:t>
            </a:r>
            <a:endParaRPr lang="en-GB"/>
          </a:p>
        </p:txBody>
      </p:sp>
      <p:sp>
        <p:nvSpPr>
          <p:cNvPr id="28" name="Text Placeholder 17"/>
          <p:cNvSpPr>
            <a:spLocks noGrp="1"/>
          </p:cNvSpPr>
          <p:nvPr>
            <p:ph type="body" sz="quarter" idx="27" hasCustomPrompt="1"/>
          </p:nvPr>
        </p:nvSpPr>
        <p:spPr>
          <a:xfrm>
            <a:off x="1733298" y="5350596"/>
            <a:ext cx="2781804" cy="388355"/>
          </a:xfrm>
        </p:spPr>
        <p:txBody>
          <a:bodyPr anchor="b">
            <a:normAutofit/>
          </a:bodyPr>
          <a:lstStyle>
            <a:lvl1pPr>
              <a:defRPr sz="1400"/>
            </a:lvl1pPr>
          </a:lstStyle>
          <a:p>
            <a:pPr lvl="0"/>
            <a:r>
              <a:rPr lang="en-US" dirty="0"/>
              <a:t>Click to add option C</a:t>
            </a:r>
          </a:p>
        </p:txBody>
      </p:sp>
      <p:sp>
        <p:nvSpPr>
          <p:cNvPr id="29" name="Picture Placeholder 22"/>
          <p:cNvSpPr>
            <a:spLocks noGrp="1"/>
          </p:cNvSpPr>
          <p:nvPr>
            <p:ph type="pic" sz="quarter" idx="28"/>
          </p:nvPr>
        </p:nvSpPr>
        <p:spPr>
          <a:xfrm>
            <a:off x="1733297" y="4049449"/>
            <a:ext cx="2781299" cy="1301147"/>
          </a:xfrm>
        </p:spPr>
        <p:txBody>
          <a:bodyPr/>
          <a:lstStyle/>
          <a:p>
            <a:r>
              <a:rPr lang="en-US"/>
              <a:t>Click icon to add picture</a:t>
            </a:r>
            <a:endParaRPr lang="en-GB" dirty="0"/>
          </a:p>
        </p:txBody>
      </p:sp>
    </p:spTree>
    <p:extLst>
      <p:ext uri="{BB962C8B-B14F-4D97-AF65-F5344CB8AC3E}">
        <p14:creationId xmlns:p14="http://schemas.microsoft.com/office/powerpoint/2010/main" val="476315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fidence grid    5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625032341"/>
              </p:ext>
            </p:extLst>
          </p:nvPr>
        </p:nvGraphicFramePr>
        <p:xfrm>
          <a:off x="319160" y="1858318"/>
          <a:ext cx="8469918" cy="4002000"/>
        </p:xfrm>
        <a:graphic>
          <a:graphicData uri="http://schemas.openxmlformats.org/drawingml/2006/table">
            <a:tbl>
              <a:tblPr bandRow="1">
                <a:tableStyleId>{5940675A-B579-460E-94D1-54222C63F5DA}</a:tableStyleId>
              </a:tblPr>
              <a:tblGrid>
                <a:gridCol w="646998">
                  <a:extLst>
                    <a:ext uri="{9D8B030D-6E8A-4147-A177-3AD203B41FA5}">
                      <a16:colId xmlns:a16="http://schemas.microsoft.com/office/drawing/2014/main" val="3326741902"/>
                    </a:ext>
                  </a:extLst>
                </a:gridCol>
                <a:gridCol w="4511616">
                  <a:extLst>
                    <a:ext uri="{9D8B030D-6E8A-4147-A177-3AD203B41FA5}">
                      <a16:colId xmlns:a16="http://schemas.microsoft.com/office/drawing/2014/main" val="3013431901"/>
                    </a:ext>
                  </a:extLst>
                </a:gridCol>
                <a:gridCol w="431304">
                  <a:extLst>
                    <a:ext uri="{9D8B030D-6E8A-4147-A177-3AD203B41FA5}">
                      <a16:colId xmlns:a16="http://schemas.microsoft.com/office/drawing/2014/main" val="1237903392"/>
                    </a:ext>
                  </a:extLst>
                </a:gridCol>
                <a:gridCol w="722458">
                  <a:extLst>
                    <a:ext uri="{9D8B030D-6E8A-4147-A177-3AD203B41FA5}">
                      <a16:colId xmlns:a16="http://schemas.microsoft.com/office/drawing/2014/main" val="4114276019"/>
                    </a:ext>
                  </a:extLst>
                </a:gridCol>
                <a:gridCol w="717542">
                  <a:extLst>
                    <a:ext uri="{9D8B030D-6E8A-4147-A177-3AD203B41FA5}">
                      <a16:colId xmlns:a16="http://schemas.microsoft.com/office/drawing/2014/main" val="1582733334"/>
                    </a:ext>
                  </a:extLst>
                </a:gridCol>
                <a:gridCol w="720000">
                  <a:extLst>
                    <a:ext uri="{9D8B030D-6E8A-4147-A177-3AD203B41FA5}">
                      <a16:colId xmlns:a16="http://schemas.microsoft.com/office/drawing/2014/main" val="3943169607"/>
                    </a:ext>
                  </a:extLst>
                </a:gridCol>
                <a:gridCol w="720000">
                  <a:extLst>
                    <a:ext uri="{9D8B030D-6E8A-4147-A177-3AD203B41FA5}">
                      <a16:colId xmlns:a16="http://schemas.microsoft.com/office/drawing/2014/main" val="1507496778"/>
                    </a:ext>
                  </a:extLst>
                </a:gridCol>
              </a:tblGrid>
              <a:tr h="540000">
                <a:tc>
                  <a:txBody>
                    <a:bodyPr/>
                    <a:lstStyle/>
                    <a:p>
                      <a:pPr algn="ctr"/>
                      <a:endParaRPr lang="en-GB" dirty="0"/>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a:t>
                      </a:r>
                      <a:r>
                        <a:rPr lang="en-GB" sz="1100" baseline="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endPar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4126701601"/>
                  </a:ext>
                </a:extLst>
              </a:tr>
              <a:tr h="72000">
                <a:tc>
                  <a:txBody>
                    <a:bodyPr/>
                    <a:lstStyle/>
                    <a:p>
                      <a:pPr algn="ctr"/>
                      <a:endParaRPr lang="en-GB" sz="100" dirty="0"/>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325992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4374832"/>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480283676"/>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698011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83676590"/>
                  </a:ext>
                </a:extLst>
              </a:tr>
            </a:tbl>
          </a:graphicData>
        </a:graphic>
      </p:graphicFrame>
      <p:sp>
        <p:nvSpPr>
          <p:cNvPr id="14" name="Text Placeholder 13"/>
          <p:cNvSpPr>
            <a:spLocks noGrp="1"/>
          </p:cNvSpPr>
          <p:nvPr>
            <p:ph type="body" sz="quarter" idx="18" hasCustomPrompt="1"/>
          </p:nvPr>
        </p:nvSpPr>
        <p:spPr>
          <a:xfrm>
            <a:off x="319160" y="871478"/>
            <a:ext cx="8469918" cy="1700213"/>
          </a:xfrm>
        </p:spPr>
        <p:txBody>
          <a:bodyPr/>
          <a:lstStyle>
            <a:lvl1pPr>
              <a:lnSpc>
                <a:spcPct val="114000"/>
              </a:lnSpc>
              <a:defRPr b="0"/>
            </a:lvl1pPr>
          </a:lstStyle>
          <a:p>
            <a:pPr lvl="0"/>
            <a:r>
              <a:rPr lang="en-US" dirty="0"/>
              <a:t>Click to add question</a:t>
            </a:r>
          </a:p>
          <a:p>
            <a:pPr lvl="0"/>
            <a:r>
              <a:rPr lang="en-US" dirty="0"/>
              <a:t>What do you think about each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p:cNvSpPr>
            <a:spLocks noGrp="1"/>
          </p:cNvSpPr>
          <p:nvPr>
            <p:ph type="body" sz="quarter" idx="13" hasCustomPrompt="1"/>
          </p:nvPr>
        </p:nvSpPr>
        <p:spPr>
          <a:xfrm>
            <a:off x="990600" y="2708275"/>
            <a:ext cx="4803449" cy="555625"/>
          </a:xfrm>
        </p:spPr>
        <p:txBody>
          <a:bodyPr anchor="ctr" anchorCtr="0"/>
          <a:lstStyle>
            <a:lvl1pPr>
              <a:lnSpc>
                <a:spcPct val="114000"/>
              </a:lnSpc>
              <a:defRPr/>
            </a:lvl1pPr>
          </a:lstStyle>
          <a:p>
            <a:pPr lvl="0"/>
            <a:r>
              <a:rPr lang="en-US" dirty="0"/>
              <a:t>Click to add statement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7"/>
          <p:cNvSpPr>
            <a:spLocks noGrp="1"/>
          </p:cNvSpPr>
          <p:nvPr>
            <p:ph type="body" sz="quarter" idx="15" hasCustomPrompt="1"/>
          </p:nvPr>
        </p:nvSpPr>
        <p:spPr>
          <a:xfrm>
            <a:off x="990600" y="3352593"/>
            <a:ext cx="4803449" cy="555625"/>
          </a:xfrm>
        </p:spPr>
        <p:txBody>
          <a:bodyPr anchor="ctr" anchorCtr="0"/>
          <a:lstStyle>
            <a:lvl1pPr>
              <a:lnSpc>
                <a:spcPct val="114000"/>
              </a:lnSpc>
              <a:defRPr/>
            </a:lvl1pPr>
          </a:lstStyle>
          <a:p>
            <a:pPr lvl="0"/>
            <a:r>
              <a:rPr lang="en-US" dirty="0"/>
              <a:t>Click to add statement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p:cNvSpPr>
            <a:spLocks noGrp="1"/>
          </p:cNvSpPr>
          <p:nvPr>
            <p:ph type="body" sz="quarter" idx="14" hasCustomPrompt="1"/>
          </p:nvPr>
        </p:nvSpPr>
        <p:spPr>
          <a:xfrm>
            <a:off x="990600" y="3996912"/>
            <a:ext cx="4803449" cy="555625"/>
          </a:xfrm>
        </p:spPr>
        <p:txBody>
          <a:bodyPr anchor="ctr" anchorCtr="0"/>
          <a:lstStyle>
            <a:lvl1pPr>
              <a:lnSpc>
                <a:spcPct val="114000"/>
              </a:lnSpc>
              <a:defRPr/>
            </a:lvl1pPr>
          </a:lstStyle>
          <a:p>
            <a:pPr lvl="0"/>
            <a:r>
              <a:rPr lang="en-US" dirty="0"/>
              <a:t>Click to add statement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7"/>
          <p:cNvSpPr>
            <a:spLocks noGrp="1"/>
          </p:cNvSpPr>
          <p:nvPr>
            <p:ph type="body" sz="quarter" idx="16" hasCustomPrompt="1"/>
          </p:nvPr>
        </p:nvSpPr>
        <p:spPr>
          <a:xfrm>
            <a:off x="990600" y="4672282"/>
            <a:ext cx="4803449" cy="555625"/>
          </a:xfrm>
        </p:spPr>
        <p:txBody>
          <a:bodyPr anchor="ctr" anchorCtr="0"/>
          <a:lstStyle>
            <a:lvl1pPr>
              <a:lnSpc>
                <a:spcPct val="114000"/>
              </a:lnSpc>
              <a:defRPr/>
            </a:lvl1pPr>
          </a:lstStyle>
          <a:p>
            <a:pPr lvl="0"/>
            <a:r>
              <a:rPr lang="en-US" dirty="0"/>
              <a:t>Click to add statement 4</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7"/>
          <p:cNvSpPr>
            <a:spLocks noGrp="1"/>
          </p:cNvSpPr>
          <p:nvPr>
            <p:ph type="body" sz="quarter" idx="17" hasCustomPrompt="1"/>
          </p:nvPr>
        </p:nvSpPr>
        <p:spPr>
          <a:xfrm>
            <a:off x="990600" y="5285550"/>
            <a:ext cx="4803449" cy="555625"/>
          </a:xfrm>
        </p:spPr>
        <p:txBody>
          <a:bodyPr anchor="ctr" anchorCtr="0"/>
          <a:lstStyle>
            <a:lvl1pPr>
              <a:lnSpc>
                <a:spcPct val="114000"/>
              </a:lnSpc>
              <a:defRPr/>
            </a:lvl1pPr>
          </a:lstStyle>
          <a:p>
            <a:pPr lvl="0"/>
            <a:r>
              <a:rPr lang="en-US" dirty="0"/>
              <a:t>Click to add statement 5</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3" name="Table 12"/>
          <p:cNvGraphicFramePr>
            <a:graphicFrameLocks noGrp="1"/>
          </p:cNvGraphicFramePr>
          <p:nvPr userDrawn="1">
            <p:extLst>
              <p:ext uri="{D42A27DB-BD31-4B8C-83A1-F6EECF244321}">
                <p14:modId xmlns:p14="http://schemas.microsoft.com/office/powerpoint/2010/main" val="2343664016"/>
              </p:ext>
            </p:extLst>
          </p:nvPr>
        </p:nvGraphicFramePr>
        <p:xfrm>
          <a:off x="319161" y="3987012"/>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5" name="Table 14"/>
          <p:cNvGraphicFramePr>
            <a:graphicFrameLocks noGrp="1"/>
          </p:cNvGraphicFramePr>
          <p:nvPr userDrawn="1">
            <p:extLst>
              <p:ext uri="{D42A27DB-BD31-4B8C-83A1-F6EECF244321}">
                <p14:modId xmlns:p14="http://schemas.microsoft.com/office/powerpoint/2010/main" val="3440954455"/>
              </p:ext>
            </p:extLst>
          </p:nvPr>
        </p:nvGraphicFramePr>
        <p:xfrm>
          <a:off x="319160" y="4653139"/>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6" name="Table 15"/>
          <p:cNvGraphicFramePr>
            <a:graphicFrameLocks noGrp="1"/>
          </p:cNvGraphicFramePr>
          <p:nvPr userDrawn="1">
            <p:extLst>
              <p:ext uri="{D42A27DB-BD31-4B8C-83A1-F6EECF244321}">
                <p14:modId xmlns:p14="http://schemas.microsoft.com/office/powerpoint/2010/main" val="3039422149"/>
              </p:ext>
            </p:extLst>
          </p:nvPr>
        </p:nvGraphicFramePr>
        <p:xfrm>
          <a:off x="319160" y="5300334"/>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7" name="Table 16"/>
          <p:cNvGraphicFramePr>
            <a:graphicFrameLocks noGrp="1"/>
          </p:cNvGraphicFramePr>
          <p:nvPr userDrawn="1">
            <p:extLst>
              <p:ext uri="{D42A27DB-BD31-4B8C-83A1-F6EECF244321}">
                <p14:modId xmlns:p14="http://schemas.microsoft.com/office/powerpoint/2010/main" val="3070805086"/>
              </p:ext>
            </p:extLst>
          </p:nvPr>
        </p:nvGraphicFramePr>
        <p:xfrm>
          <a:off x="319160" y="3352737"/>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8" name="Table 17"/>
          <p:cNvGraphicFramePr>
            <a:graphicFrameLocks noGrp="1"/>
          </p:cNvGraphicFramePr>
          <p:nvPr userDrawn="1">
            <p:extLst>
              <p:ext uri="{D42A27DB-BD31-4B8C-83A1-F6EECF244321}">
                <p14:modId xmlns:p14="http://schemas.microsoft.com/office/powerpoint/2010/main" val="1927910770"/>
              </p:ext>
            </p:extLst>
          </p:nvPr>
        </p:nvGraphicFramePr>
        <p:xfrm>
          <a:off x="319160" y="2710237"/>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4192534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fidence grid    4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3096326028"/>
              </p:ext>
            </p:extLst>
          </p:nvPr>
        </p:nvGraphicFramePr>
        <p:xfrm>
          <a:off x="319160" y="2507798"/>
          <a:ext cx="8469918" cy="3354000"/>
        </p:xfrm>
        <a:graphic>
          <a:graphicData uri="http://schemas.openxmlformats.org/drawingml/2006/table">
            <a:tbl>
              <a:tblPr bandRow="1">
                <a:tableStyleId>{5940675A-B579-460E-94D1-54222C63F5DA}</a:tableStyleId>
              </a:tblPr>
              <a:tblGrid>
                <a:gridCol w="646998">
                  <a:extLst>
                    <a:ext uri="{9D8B030D-6E8A-4147-A177-3AD203B41FA5}">
                      <a16:colId xmlns:a16="http://schemas.microsoft.com/office/drawing/2014/main" val="3326741902"/>
                    </a:ext>
                  </a:extLst>
                </a:gridCol>
                <a:gridCol w="4511616">
                  <a:extLst>
                    <a:ext uri="{9D8B030D-6E8A-4147-A177-3AD203B41FA5}">
                      <a16:colId xmlns:a16="http://schemas.microsoft.com/office/drawing/2014/main" val="3013431901"/>
                    </a:ext>
                  </a:extLst>
                </a:gridCol>
                <a:gridCol w="431304">
                  <a:extLst>
                    <a:ext uri="{9D8B030D-6E8A-4147-A177-3AD203B41FA5}">
                      <a16:colId xmlns:a16="http://schemas.microsoft.com/office/drawing/2014/main" val="1237903392"/>
                    </a:ext>
                  </a:extLst>
                </a:gridCol>
                <a:gridCol w="722458">
                  <a:extLst>
                    <a:ext uri="{9D8B030D-6E8A-4147-A177-3AD203B41FA5}">
                      <a16:colId xmlns:a16="http://schemas.microsoft.com/office/drawing/2014/main" val="4114276019"/>
                    </a:ext>
                  </a:extLst>
                </a:gridCol>
                <a:gridCol w="717542">
                  <a:extLst>
                    <a:ext uri="{9D8B030D-6E8A-4147-A177-3AD203B41FA5}">
                      <a16:colId xmlns:a16="http://schemas.microsoft.com/office/drawing/2014/main" val="1582733334"/>
                    </a:ext>
                  </a:extLst>
                </a:gridCol>
                <a:gridCol w="720000">
                  <a:extLst>
                    <a:ext uri="{9D8B030D-6E8A-4147-A177-3AD203B41FA5}">
                      <a16:colId xmlns:a16="http://schemas.microsoft.com/office/drawing/2014/main" val="3943169607"/>
                    </a:ext>
                  </a:extLst>
                </a:gridCol>
                <a:gridCol w="720000">
                  <a:extLst>
                    <a:ext uri="{9D8B030D-6E8A-4147-A177-3AD203B41FA5}">
                      <a16:colId xmlns:a16="http://schemas.microsoft.com/office/drawing/2014/main" val="1507496778"/>
                    </a:ext>
                  </a:extLst>
                </a:gridCol>
              </a:tblGrid>
              <a:tr h="540000">
                <a:tc>
                  <a:txBody>
                    <a:bodyPr/>
                    <a:lstStyle/>
                    <a:p>
                      <a:pPr algn="ctr"/>
                      <a:endParaRPr lang="en-GB" dirty="0"/>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a:t>
                      </a:r>
                      <a:r>
                        <a:rPr lang="en-GB" sz="1100" baseline="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endPar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4126701601"/>
                  </a:ext>
                </a:extLst>
              </a:tr>
              <a:tr h="72000">
                <a:tc>
                  <a:txBody>
                    <a:bodyPr/>
                    <a:lstStyle/>
                    <a:p>
                      <a:pPr algn="ctr"/>
                      <a:endParaRPr lang="en-GB" sz="100" dirty="0"/>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325992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4374832"/>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480283676"/>
                  </a:ext>
                </a:extLst>
              </a:tr>
            </a:tbl>
          </a:graphicData>
        </a:graphic>
      </p:graphicFrame>
      <p:sp>
        <p:nvSpPr>
          <p:cNvPr id="8" name="Text Placeholder 13"/>
          <p:cNvSpPr>
            <a:spLocks noGrp="1"/>
          </p:cNvSpPr>
          <p:nvPr>
            <p:ph type="body" sz="quarter" idx="18" hasCustomPrompt="1"/>
          </p:nvPr>
        </p:nvSpPr>
        <p:spPr>
          <a:xfrm>
            <a:off x="319160" y="871478"/>
            <a:ext cx="8469918" cy="2350943"/>
          </a:xfrm>
        </p:spPr>
        <p:txBody>
          <a:bodyPr/>
          <a:lstStyle>
            <a:lvl1pPr>
              <a:lnSpc>
                <a:spcPct val="114000"/>
              </a:lnSpc>
              <a:defRPr b="0"/>
            </a:lvl1pPr>
          </a:lstStyle>
          <a:p>
            <a:pPr lvl="0"/>
            <a:r>
              <a:rPr lang="en-US" dirty="0"/>
              <a:t>Click to add question</a:t>
            </a:r>
          </a:p>
          <a:p>
            <a:pPr lvl="0"/>
            <a:r>
              <a:rPr lang="en-US" dirty="0"/>
              <a:t>What do you think about each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7"/>
          <p:cNvSpPr>
            <a:spLocks noGrp="1"/>
          </p:cNvSpPr>
          <p:nvPr>
            <p:ph type="body" sz="quarter" idx="13" hasCustomPrompt="1"/>
          </p:nvPr>
        </p:nvSpPr>
        <p:spPr>
          <a:xfrm>
            <a:off x="973508" y="3342166"/>
            <a:ext cx="4803449" cy="555625"/>
          </a:xfrm>
        </p:spPr>
        <p:txBody>
          <a:bodyPr anchor="ctr" anchorCtr="0"/>
          <a:lstStyle>
            <a:lvl1pPr>
              <a:lnSpc>
                <a:spcPct val="114000"/>
              </a:lnSpc>
              <a:defRPr/>
            </a:lvl1pPr>
          </a:lstStyle>
          <a:p>
            <a:pPr lvl="0"/>
            <a:r>
              <a:rPr lang="en-US" dirty="0"/>
              <a:t>Click to add statement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7"/>
          <p:cNvSpPr>
            <a:spLocks noGrp="1"/>
          </p:cNvSpPr>
          <p:nvPr>
            <p:ph type="body" sz="quarter" idx="15" hasCustomPrompt="1"/>
          </p:nvPr>
        </p:nvSpPr>
        <p:spPr>
          <a:xfrm>
            <a:off x="973508" y="3986484"/>
            <a:ext cx="4803449" cy="555625"/>
          </a:xfrm>
        </p:spPr>
        <p:txBody>
          <a:bodyPr anchor="ctr" anchorCtr="0"/>
          <a:lstStyle>
            <a:lvl1pPr>
              <a:lnSpc>
                <a:spcPct val="114000"/>
              </a:lnSpc>
              <a:defRPr/>
            </a:lvl1pPr>
          </a:lstStyle>
          <a:p>
            <a:pPr lvl="0"/>
            <a:r>
              <a:rPr lang="en-US" dirty="0"/>
              <a:t>Click to add statement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7"/>
          <p:cNvSpPr>
            <a:spLocks noGrp="1"/>
          </p:cNvSpPr>
          <p:nvPr>
            <p:ph type="body" sz="quarter" idx="14" hasCustomPrompt="1"/>
          </p:nvPr>
        </p:nvSpPr>
        <p:spPr>
          <a:xfrm>
            <a:off x="973508" y="4630803"/>
            <a:ext cx="4803449" cy="555625"/>
          </a:xfrm>
        </p:spPr>
        <p:txBody>
          <a:bodyPr anchor="ctr" anchorCtr="0"/>
          <a:lstStyle>
            <a:lvl1pPr>
              <a:lnSpc>
                <a:spcPct val="114000"/>
              </a:lnSpc>
              <a:defRPr/>
            </a:lvl1pPr>
          </a:lstStyle>
          <a:p>
            <a:pPr lvl="0"/>
            <a:r>
              <a:rPr lang="en-US" dirty="0"/>
              <a:t>Click to add statement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7"/>
          <p:cNvSpPr>
            <a:spLocks noGrp="1"/>
          </p:cNvSpPr>
          <p:nvPr>
            <p:ph type="body" sz="quarter" idx="16" hasCustomPrompt="1"/>
          </p:nvPr>
        </p:nvSpPr>
        <p:spPr>
          <a:xfrm>
            <a:off x="973508" y="5306173"/>
            <a:ext cx="4803449" cy="555625"/>
          </a:xfrm>
        </p:spPr>
        <p:txBody>
          <a:bodyPr anchor="ctr" anchorCtr="0"/>
          <a:lstStyle>
            <a:lvl1pPr>
              <a:lnSpc>
                <a:spcPct val="114000"/>
              </a:lnSpc>
              <a:defRPr/>
            </a:lvl1pPr>
          </a:lstStyle>
          <a:p>
            <a:pPr lvl="0"/>
            <a:r>
              <a:rPr lang="en-US" dirty="0"/>
              <a:t>Click to add statement 4</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6" name="Table 15"/>
          <p:cNvGraphicFramePr>
            <a:graphicFrameLocks noGrp="1"/>
          </p:cNvGraphicFramePr>
          <p:nvPr userDrawn="1">
            <p:extLst>
              <p:ext uri="{D42A27DB-BD31-4B8C-83A1-F6EECF244321}">
                <p14:modId xmlns:p14="http://schemas.microsoft.com/office/powerpoint/2010/main" val="2344342635"/>
              </p:ext>
            </p:extLst>
          </p:nvPr>
        </p:nvGraphicFramePr>
        <p:xfrm>
          <a:off x="319161" y="3987012"/>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7" name="Table 16"/>
          <p:cNvGraphicFramePr>
            <a:graphicFrameLocks noGrp="1"/>
          </p:cNvGraphicFramePr>
          <p:nvPr userDrawn="1">
            <p:extLst>
              <p:ext uri="{D42A27DB-BD31-4B8C-83A1-F6EECF244321}">
                <p14:modId xmlns:p14="http://schemas.microsoft.com/office/powerpoint/2010/main" val="4199658535"/>
              </p:ext>
            </p:extLst>
          </p:nvPr>
        </p:nvGraphicFramePr>
        <p:xfrm>
          <a:off x="319160" y="4653139"/>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8" name="Table 17"/>
          <p:cNvGraphicFramePr>
            <a:graphicFrameLocks noGrp="1"/>
          </p:cNvGraphicFramePr>
          <p:nvPr userDrawn="1">
            <p:extLst>
              <p:ext uri="{D42A27DB-BD31-4B8C-83A1-F6EECF244321}">
                <p14:modId xmlns:p14="http://schemas.microsoft.com/office/powerpoint/2010/main" val="1347325652"/>
              </p:ext>
            </p:extLst>
          </p:nvPr>
        </p:nvGraphicFramePr>
        <p:xfrm>
          <a:off x="319160" y="5300334"/>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9" name="Table 18"/>
          <p:cNvGraphicFramePr>
            <a:graphicFrameLocks noGrp="1"/>
          </p:cNvGraphicFramePr>
          <p:nvPr userDrawn="1">
            <p:extLst>
              <p:ext uri="{D42A27DB-BD31-4B8C-83A1-F6EECF244321}">
                <p14:modId xmlns:p14="http://schemas.microsoft.com/office/powerpoint/2010/main" val="1735254646"/>
              </p:ext>
            </p:extLst>
          </p:nvPr>
        </p:nvGraphicFramePr>
        <p:xfrm>
          <a:off x="319160" y="3352737"/>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1796176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fidence grid    3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item title</a:t>
            </a:r>
            <a:endParaRPr lang="en-GB" dirty="0"/>
          </a:p>
        </p:txBody>
      </p:sp>
      <p:sp>
        <p:nvSpPr>
          <p:cNvPr id="3" name="Date Placeholder 2"/>
          <p:cNvSpPr>
            <a:spLocks noGrp="1"/>
          </p:cNvSpPr>
          <p:nvPr>
            <p:ph type="dt" sz="half" idx="10"/>
          </p:nvPr>
        </p:nvSpPr>
        <p:spPr/>
        <p:txBody>
          <a:bodyPr/>
          <a:lstStyle/>
          <a:p>
            <a:fld id="{1B3EBD6E-177F-4C36-848F-C09495B7634F}" type="datetime1">
              <a:rPr lang="en-GB" smtClean="0"/>
              <a:pPr/>
              <a:t>15/06/2018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6B17CD8-68B9-44AA-BEF0-31F9F4687D13}" type="slidenum">
              <a:rPr lang="en-GB" smtClean="0"/>
              <a:pPr/>
              <a:t>‹#›</a:t>
            </a:fld>
            <a:endParaRPr lang="en-GB" dirty="0"/>
          </a:p>
        </p:txBody>
      </p:sp>
      <p:graphicFrame>
        <p:nvGraphicFramePr>
          <p:cNvPr id="6" name="Table 5"/>
          <p:cNvGraphicFramePr>
            <a:graphicFrameLocks noGrp="1"/>
          </p:cNvGraphicFramePr>
          <p:nvPr userDrawn="1">
            <p:extLst>
              <p:ext uri="{D42A27DB-BD31-4B8C-83A1-F6EECF244321}">
                <p14:modId xmlns:p14="http://schemas.microsoft.com/office/powerpoint/2010/main" val="4269997860"/>
              </p:ext>
            </p:extLst>
          </p:nvPr>
        </p:nvGraphicFramePr>
        <p:xfrm>
          <a:off x="319160" y="2507798"/>
          <a:ext cx="8469918" cy="2706000"/>
        </p:xfrm>
        <a:graphic>
          <a:graphicData uri="http://schemas.openxmlformats.org/drawingml/2006/table">
            <a:tbl>
              <a:tblPr bandRow="1">
                <a:tableStyleId>{5940675A-B579-460E-94D1-54222C63F5DA}</a:tableStyleId>
              </a:tblPr>
              <a:tblGrid>
                <a:gridCol w="646998">
                  <a:extLst>
                    <a:ext uri="{9D8B030D-6E8A-4147-A177-3AD203B41FA5}">
                      <a16:colId xmlns:a16="http://schemas.microsoft.com/office/drawing/2014/main" val="3326741902"/>
                    </a:ext>
                  </a:extLst>
                </a:gridCol>
                <a:gridCol w="4511616">
                  <a:extLst>
                    <a:ext uri="{9D8B030D-6E8A-4147-A177-3AD203B41FA5}">
                      <a16:colId xmlns:a16="http://schemas.microsoft.com/office/drawing/2014/main" val="3013431901"/>
                    </a:ext>
                  </a:extLst>
                </a:gridCol>
                <a:gridCol w="431304">
                  <a:extLst>
                    <a:ext uri="{9D8B030D-6E8A-4147-A177-3AD203B41FA5}">
                      <a16:colId xmlns:a16="http://schemas.microsoft.com/office/drawing/2014/main" val="1237903392"/>
                    </a:ext>
                  </a:extLst>
                </a:gridCol>
                <a:gridCol w="722458">
                  <a:extLst>
                    <a:ext uri="{9D8B030D-6E8A-4147-A177-3AD203B41FA5}">
                      <a16:colId xmlns:a16="http://schemas.microsoft.com/office/drawing/2014/main" val="4114276019"/>
                    </a:ext>
                  </a:extLst>
                </a:gridCol>
                <a:gridCol w="717542">
                  <a:extLst>
                    <a:ext uri="{9D8B030D-6E8A-4147-A177-3AD203B41FA5}">
                      <a16:colId xmlns:a16="http://schemas.microsoft.com/office/drawing/2014/main" val="1582733334"/>
                    </a:ext>
                  </a:extLst>
                </a:gridCol>
                <a:gridCol w="720000">
                  <a:extLst>
                    <a:ext uri="{9D8B030D-6E8A-4147-A177-3AD203B41FA5}">
                      <a16:colId xmlns:a16="http://schemas.microsoft.com/office/drawing/2014/main" val="3943169607"/>
                    </a:ext>
                  </a:extLst>
                </a:gridCol>
                <a:gridCol w="720000">
                  <a:extLst>
                    <a:ext uri="{9D8B030D-6E8A-4147-A177-3AD203B41FA5}">
                      <a16:colId xmlns:a16="http://schemas.microsoft.com/office/drawing/2014/main" val="1507496778"/>
                    </a:ext>
                  </a:extLst>
                </a:gridCol>
              </a:tblGrid>
              <a:tr h="540000">
                <a:tc>
                  <a:txBody>
                    <a:bodyPr/>
                    <a:lstStyle/>
                    <a:p>
                      <a:pPr algn="ctr"/>
                      <a:endParaRPr lang="en-GB" dirty="0"/>
                    </a:p>
                  </a:txBody>
                  <a:tcPr marL="45720" marR="4572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800" dirty="0"/>
                    </a:p>
                  </a:txBody>
                  <a:tcPr marL="45720" marR="4572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a:t>
                      </a:r>
                      <a:r>
                        <a:rPr lang="en-GB" sz="1100" baseline="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right</a:t>
                      </a:r>
                      <a:endPar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think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pPr algn="ctr">
                        <a:lnSpc>
                          <a:spcPct val="100000"/>
                        </a:lnSpc>
                        <a:spcAft>
                          <a:spcPts val="0"/>
                        </a:spcAft>
                      </a:pP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 am </a:t>
                      </a:r>
                      <a:r>
                        <a:rPr lang="en-GB" sz="11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sure</a:t>
                      </a:r>
                      <a:r>
                        <a:rPr lang="en-GB" sz="1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this is wrong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4126701601"/>
                  </a:ext>
                </a:extLst>
              </a:tr>
              <a:tr h="72000">
                <a:tc>
                  <a:txBody>
                    <a:bodyPr/>
                    <a:lstStyle/>
                    <a:p>
                      <a:pPr algn="ctr"/>
                      <a:endParaRPr lang="en-GB" sz="100" dirty="0"/>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325992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3961442923"/>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4322575"/>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B</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698594367"/>
                  </a:ext>
                </a:extLst>
              </a:tr>
              <a:tr h="72000">
                <a:tc>
                  <a:txBody>
                    <a:bodyPr/>
                    <a:lstStyle/>
                    <a:p>
                      <a:pPr algn="ctr"/>
                      <a:endParaRPr lang="en-GB" sz="1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6817506"/>
                  </a:ext>
                </a:extLst>
              </a:tr>
              <a:tr h="576000">
                <a:tc>
                  <a:txBody>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a:t>
                      </a: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tc>
                  <a:txBody>
                    <a:bodyPr/>
                    <a:lstStyle/>
                    <a:p>
                      <a:endParaRPr lang="en-GB" sz="1800" dirty="0">
                        <a:solidFill>
                          <a:schemeClr val="tx2">
                            <a:lumMod val="50000"/>
                          </a:schemeClr>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FAEA"/>
                    </a:solidFill>
                  </a:tcPr>
                </a:tc>
                <a:extLst>
                  <a:ext uri="{0D108BD9-81ED-4DB2-BD59-A6C34878D82A}">
                    <a16:rowId xmlns:a16="http://schemas.microsoft.com/office/drawing/2014/main" val="122720144"/>
                  </a:ext>
                </a:extLst>
              </a:tr>
            </a:tbl>
          </a:graphicData>
        </a:graphic>
      </p:graphicFrame>
      <p:sp>
        <p:nvSpPr>
          <p:cNvPr id="7" name="Text Placeholder 13"/>
          <p:cNvSpPr>
            <a:spLocks noGrp="1"/>
          </p:cNvSpPr>
          <p:nvPr>
            <p:ph type="body" sz="quarter" idx="18" hasCustomPrompt="1"/>
          </p:nvPr>
        </p:nvSpPr>
        <p:spPr>
          <a:xfrm>
            <a:off x="387526" y="871478"/>
            <a:ext cx="8469918" cy="2350943"/>
          </a:xfrm>
        </p:spPr>
        <p:txBody>
          <a:bodyPr/>
          <a:lstStyle>
            <a:lvl1pPr>
              <a:lnSpc>
                <a:spcPct val="114000"/>
              </a:lnSpc>
              <a:defRPr b="0"/>
            </a:lvl1pPr>
          </a:lstStyle>
          <a:p>
            <a:pPr lvl="0"/>
            <a:r>
              <a:rPr lang="en-US" dirty="0"/>
              <a:t>Click to add question</a:t>
            </a:r>
          </a:p>
          <a:p>
            <a:pPr lvl="0"/>
            <a:r>
              <a:rPr lang="en-US" dirty="0"/>
              <a:t>What do you think about each statement?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7"/>
          <p:cNvSpPr>
            <a:spLocks noGrp="1"/>
          </p:cNvSpPr>
          <p:nvPr>
            <p:ph type="body" sz="quarter" idx="13" hasCustomPrompt="1"/>
          </p:nvPr>
        </p:nvSpPr>
        <p:spPr>
          <a:xfrm>
            <a:off x="973508" y="3342166"/>
            <a:ext cx="4803449" cy="555625"/>
          </a:xfrm>
        </p:spPr>
        <p:txBody>
          <a:bodyPr anchor="ctr" anchorCtr="0"/>
          <a:lstStyle>
            <a:lvl1pPr>
              <a:lnSpc>
                <a:spcPct val="114000"/>
              </a:lnSpc>
              <a:defRPr/>
            </a:lvl1pPr>
          </a:lstStyle>
          <a:p>
            <a:pPr lvl="0"/>
            <a:r>
              <a:rPr lang="en-US" dirty="0"/>
              <a:t>Click to add statement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7"/>
          <p:cNvSpPr>
            <a:spLocks noGrp="1"/>
          </p:cNvSpPr>
          <p:nvPr>
            <p:ph type="body" sz="quarter" idx="15" hasCustomPrompt="1"/>
          </p:nvPr>
        </p:nvSpPr>
        <p:spPr>
          <a:xfrm>
            <a:off x="973508" y="3986484"/>
            <a:ext cx="4803449" cy="555625"/>
          </a:xfrm>
        </p:spPr>
        <p:txBody>
          <a:bodyPr anchor="ctr" anchorCtr="0"/>
          <a:lstStyle>
            <a:lvl1pPr>
              <a:lnSpc>
                <a:spcPct val="114000"/>
              </a:lnSpc>
              <a:defRPr/>
            </a:lvl1pPr>
          </a:lstStyle>
          <a:p>
            <a:pPr lvl="0"/>
            <a:r>
              <a:rPr lang="en-US" dirty="0"/>
              <a:t>Click to add statement 2</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7"/>
          <p:cNvSpPr>
            <a:spLocks noGrp="1"/>
          </p:cNvSpPr>
          <p:nvPr>
            <p:ph type="body" sz="quarter" idx="14" hasCustomPrompt="1"/>
          </p:nvPr>
        </p:nvSpPr>
        <p:spPr>
          <a:xfrm>
            <a:off x="973508" y="4630803"/>
            <a:ext cx="4803449" cy="555625"/>
          </a:xfrm>
        </p:spPr>
        <p:txBody>
          <a:bodyPr anchor="ctr" anchorCtr="0"/>
          <a:lstStyle>
            <a:lvl1pPr>
              <a:lnSpc>
                <a:spcPct val="114000"/>
              </a:lnSpc>
              <a:defRPr/>
            </a:lvl1pPr>
          </a:lstStyle>
          <a:p>
            <a:pPr lvl="0"/>
            <a:r>
              <a:rPr lang="en-US" dirty="0"/>
              <a:t>Click to add statement 3</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aphicFrame>
        <p:nvGraphicFramePr>
          <p:cNvPr id="11" name="Table 10"/>
          <p:cNvGraphicFramePr>
            <a:graphicFrameLocks noGrp="1"/>
          </p:cNvGraphicFramePr>
          <p:nvPr userDrawn="1">
            <p:extLst>
              <p:ext uri="{D42A27DB-BD31-4B8C-83A1-F6EECF244321}">
                <p14:modId xmlns:p14="http://schemas.microsoft.com/office/powerpoint/2010/main" val="1339240297"/>
              </p:ext>
            </p:extLst>
          </p:nvPr>
        </p:nvGraphicFramePr>
        <p:xfrm>
          <a:off x="319161" y="3987012"/>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2" name="Table 11"/>
          <p:cNvGraphicFramePr>
            <a:graphicFrameLocks noGrp="1"/>
          </p:cNvGraphicFramePr>
          <p:nvPr userDrawn="1">
            <p:extLst>
              <p:ext uri="{D42A27DB-BD31-4B8C-83A1-F6EECF244321}">
                <p14:modId xmlns:p14="http://schemas.microsoft.com/office/powerpoint/2010/main" val="1695720291"/>
              </p:ext>
            </p:extLst>
          </p:nvPr>
        </p:nvGraphicFramePr>
        <p:xfrm>
          <a:off x="319160" y="4662382"/>
          <a:ext cx="5474889" cy="552588"/>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52588">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graphicFrame>
        <p:nvGraphicFramePr>
          <p:cNvPr id="16" name="Table 15"/>
          <p:cNvGraphicFramePr>
            <a:graphicFrameLocks noGrp="1"/>
          </p:cNvGraphicFramePr>
          <p:nvPr userDrawn="1">
            <p:extLst>
              <p:ext uri="{D42A27DB-BD31-4B8C-83A1-F6EECF244321}">
                <p14:modId xmlns:p14="http://schemas.microsoft.com/office/powerpoint/2010/main" val="2336068950"/>
              </p:ext>
            </p:extLst>
          </p:nvPr>
        </p:nvGraphicFramePr>
        <p:xfrm>
          <a:off x="319160" y="3352737"/>
          <a:ext cx="5474889" cy="561831"/>
        </p:xfrm>
        <a:graphic>
          <a:graphicData uri="http://schemas.openxmlformats.org/drawingml/2006/table">
            <a:tbl>
              <a:tblPr/>
              <a:tblGrid>
                <a:gridCol w="5474889">
                  <a:extLst>
                    <a:ext uri="{9D8B030D-6E8A-4147-A177-3AD203B41FA5}">
                      <a16:colId xmlns:a16="http://schemas.microsoft.com/office/drawing/2014/main" val="2888572076"/>
                    </a:ext>
                  </a:extLst>
                </a:gridCol>
              </a:tblGrid>
              <a:tr h="561831">
                <a:tc>
                  <a:txBody>
                    <a:bodyPr/>
                    <a:lstStyle/>
                    <a:p>
                      <a:endParaRPr lang="en-GB" dirty="0"/>
                    </a:p>
                  </a:txBody>
                  <a:tcPr>
                    <a:lnL w="9525" cmpd="sng">
                      <a:solidFill>
                        <a:schemeClr val="tx2">
                          <a:lumMod val="50000"/>
                        </a:schemeClr>
                      </a:solidFill>
                      <a:prstDash val="solid"/>
                    </a:lnL>
                    <a:lnR w="9525" cmpd="sng">
                      <a:solidFill>
                        <a:schemeClr val="tx2">
                          <a:lumMod val="50000"/>
                        </a:schemeClr>
                      </a:solidFill>
                      <a:prstDash val="solid"/>
                    </a:lnR>
                    <a:lnT w="9525" cmpd="sng">
                      <a:solidFill>
                        <a:schemeClr val="tx2">
                          <a:lumMod val="50000"/>
                        </a:schemeClr>
                      </a:solidFill>
                      <a:prstDash val="solid"/>
                    </a:lnT>
                    <a:lnB w="9525" cmpd="sng">
                      <a:solidFill>
                        <a:schemeClr val="tx2">
                          <a:lumMod val="50000"/>
                        </a:schemeClr>
                      </a:solidFill>
                      <a:prstDash val="solid"/>
                    </a:lnB>
                  </a:tcPr>
                </a:tc>
                <a:extLst>
                  <a:ext uri="{0D108BD9-81ED-4DB2-BD59-A6C34878D82A}">
                    <a16:rowId xmlns:a16="http://schemas.microsoft.com/office/drawing/2014/main" val="3428777305"/>
                  </a:ext>
                </a:extLst>
              </a:tr>
            </a:tbl>
          </a:graphicData>
        </a:graphic>
      </p:graphicFrame>
    </p:spTree>
    <p:extLst>
      <p:ext uri="{BB962C8B-B14F-4D97-AF65-F5344CB8AC3E}">
        <p14:creationId xmlns:p14="http://schemas.microsoft.com/office/powerpoint/2010/main" val="214595471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3751" y="26336"/>
            <a:ext cx="8820737" cy="576000"/>
          </a:xfrm>
          <a:prstGeom prst="rect">
            <a:avLst/>
          </a:prstGeom>
        </p:spPr>
        <p:txBody>
          <a:bodyPr vert="horz" lIns="91440" tIns="45720" rIns="91440" bIns="45720" rtlCol="0" anchor="ctr">
            <a:noAutofit/>
          </a:bodyPr>
          <a:lstStyle/>
          <a:p>
            <a:r>
              <a:rPr lang="en-US"/>
              <a:t>Click to edit Master title style</a:t>
            </a:r>
            <a:endParaRPr lang="en-GB" dirty="0"/>
          </a:p>
        </p:txBody>
      </p:sp>
      <p:sp>
        <p:nvSpPr>
          <p:cNvPr id="3" name="Text Placeholder 2"/>
          <p:cNvSpPr>
            <a:spLocks noGrp="1"/>
          </p:cNvSpPr>
          <p:nvPr>
            <p:ph type="body" idx="1"/>
          </p:nvPr>
        </p:nvSpPr>
        <p:spPr>
          <a:xfrm>
            <a:off x="457200" y="1008000"/>
            <a:ext cx="8229600" cy="521823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3EBD6E-177F-4C36-848F-C09495B7634F}" type="datetime1">
              <a:rPr lang="en-GB" smtClean="0"/>
              <a:pPr/>
              <a:t>15/06/2018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891528" y="6471442"/>
            <a:ext cx="2133600" cy="299358"/>
          </a:xfrm>
          <a:prstGeom prst="rect">
            <a:avLst/>
          </a:prstGeom>
        </p:spPr>
        <p:txBody>
          <a:bodyPr vert="horz" lIns="91440" tIns="45720" rIns="91440" bIns="45720" rtlCol="0" anchor="ctr"/>
          <a:lstStyle>
            <a:lvl1pPr algn="r">
              <a:defRPr sz="1200" b="1">
                <a:solidFill>
                  <a:schemeClr val="tx1"/>
                </a:solidFill>
              </a:defRPr>
            </a:lvl1pPr>
          </a:lstStyle>
          <a:p>
            <a:fld id="{06B17CD8-68B9-44AA-BEF0-31F9F4687D13}" type="slidenum">
              <a:rPr lang="en-GB" smtClean="0"/>
              <a:pPr/>
              <a:t>‹#›</a:t>
            </a:fld>
            <a:endParaRPr lang="en-GB" dirty="0"/>
          </a:p>
        </p:txBody>
      </p:sp>
      <p:pic>
        <p:nvPicPr>
          <p:cNvPr id="7" name="Picture 6"/>
          <p:cNvPicPr>
            <a:picLocks noChangeAspect="1"/>
          </p:cNvPicPr>
          <p:nvPr/>
        </p:nvPicPr>
        <p:blipFill>
          <a:blip r:embed="rId35" cstate="print">
            <a:extLst>
              <a:ext uri="{28A0092B-C50C-407E-A947-70E740481C1C}">
                <a14:useLocalDpi xmlns:a14="http://schemas.microsoft.com/office/drawing/2010/main" val="0"/>
              </a:ext>
            </a:extLst>
          </a:blip>
          <a:stretch>
            <a:fillRect/>
          </a:stretch>
        </p:blipFill>
        <p:spPr>
          <a:xfrm>
            <a:off x="143751" y="6471442"/>
            <a:ext cx="778926" cy="299358"/>
          </a:xfrm>
          <a:prstGeom prst="rect">
            <a:avLst/>
          </a:prstGeom>
        </p:spPr>
      </p:pic>
      <p:cxnSp>
        <p:nvCxnSpPr>
          <p:cNvPr id="8" name="Straight Connector 7"/>
          <p:cNvCxnSpPr/>
          <p:nvPr/>
        </p:nvCxnSpPr>
        <p:spPr>
          <a:xfrm>
            <a:off x="0" y="6381328"/>
            <a:ext cx="914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629741"/>
            <a:ext cx="914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398197" y="6410353"/>
            <a:ext cx="4347607" cy="415498"/>
          </a:xfrm>
          <a:prstGeom prst="rect">
            <a:avLst/>
          </a:prstGeom>
          <a:noFill/>
        </p:spPr>
        <p:txBody>
          <a:bodyPr wrap="square" rtlCol="0">
            <a:spAutoFit/>
          </a:bodyPr>
          <a:lstStyle/>
          <a:p>
            <a:pPr algn="ctr"/>
            <a:r>
              <a:rPr lang="en-GB" sz="700" dirty="0"/>
              <a:t>Developed by the University of York Science Education Group and the Salters’ Institute.</a:t>
            </a:r>
          </a:p>
          <a:p>
            <a:pPr algn="ctr"/>
            <a:r>
              <a:rPr lang="en-GB" sz="700" dirty="0"/>
              <a:t>This item may have been edited. Download the original from </a:t>
            </a:r>
            <a:r>
              <a:rPr lang="en-GB" sz="700" b="1" dirty="0"/>
              <a:t>www.BestEvidenceScienceTeaching.org</a:t>
            </a:r>
          </a:p>
          <a:p>
            <a:pPr algn="ctr"/>
            <a:r>
              <a:rPr lang="en-GB" sz="700" dirty="0"/>
              <a:t>© University of York Science Education Group</a:t>
            </a:r>
          </a:p>
        </p:txBody>
      </p:sp>
    </p:spTree>
    <p:extLst>
      <p:ext uri="{BB962C8B-B14F-4D97-AF65-F5344CB8AC3E}">
        <p14:creationId xmlns:p14="http://schemas.microsoft.com/office/powerpoint/2010/main" val="2905933838"/>
      </p:ext>
    </p:extLst>
  </p:cSld>
  <p:clrMap bg1="lt1" tx1="dk1" bg2="lt2" tx2="dk2" accent1="accent1" accent2="accent2" accent3="accent3" accent4="accent4" accent5="accent5" accent6="accent6" hlink="hlink" folHlink="folHlink"/>
  <p:sldLayoutIdLst>
    <p:sldLayoutId id="2147483682" r:id="rId1"/>
    <p:sldLayoutId id="2147483658" r:id="rId2"/>
    <p:sldLayoutId id="2147483659" r:id="rId3"/>
    <p:sldLayoutId id="2147483660" r:id="rId4"/>
    <p:sldLayoutId id="2147483661" r:id="rId5"/>
    <p:sldLayoutId id="2147483685" r:id="rId6"/>
    <p:sldLayoutId id="2147483662" r:id="rId7"/>
    <p:sldLayoutId id="2147483663" r:id="rId8"/>
    <p:sldLayoutId id="2147483664" r:id="rId9"/>
    <p:sldLayoutId id="2147483665" r:id="rId10"/>
    <p:sldLayoutId id="2147483666" r:id="rId11"/>
    <p:sldLayoutId id="2147483667" r:id="rId12"/>
    <p:sldLayoutId id="2147483669" r:id="rId13"/>
    <p:sldLayoutId id="2147483670" r:id="rId14"/>
    <p:sldLayoutId id="2147483671" r:id="rId15"/>
    <p:sldLayoutId id="2147483673" r:id="rId16"/>
    <p:sldLayoutId id="2147483674" r:id="rId17"/>
    <p:sldLayoutId id="2147483675" r:id="rId18"/>
    <p:sldLayoutId id="2147483676" r:id="rId19"/>
    <p:sldLayoutId id="2147483677" r:id="rId20"/>
    <p:sldLayoutId id="2147483680" r:id="rId21"/>
    <p:sldLayoutId id="2147483678" r:id="rId22"/>
    <p:sldLayoutId id="2147483668" r:id="rId23"/>
    <p:sldLayoutId id="2147483681" r:id="rId24"/>
    <p:sldLayoutId id="2147483683" r:id="rId25"/>
    <p:sldLayoutId id="2147483684" r:id="rId26"/>
    <p:sldLayoutId id="2147483649" r:id="rId27"/>
    <p:sldLayoutId id="2147483650" r:id="rId28"/>
    <p:sldLayoutId id="2147483652" r:id="rId29"/>
    <p:sldLayoutId id="2147483653" r:id="rId30"/>
    <p:sldLayoutId id="2147483654" r:id="rId31"/>
    <p:sldLayoutId id="2147483655" r:id="rId32"/>
    <p:sldLayoutId id="2147483657" r:id="rId33"/>
  </p:sldLayoutIdLst>
  <p:hf hdr="0" ftr="0" dt="0"/>
  <p:txStyles>
    <p:title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F1863-FC79-47D0-ABB6-7FB3606D8ED7}"/>
              </a:ext>
            </a:extLst>
          </p:cNvPr>
          <p:cNvSpPr>
            <a:spLocks noGrp="1"/>
          </p:cNvSpPr>
          <p:nvPr>
            <p:ph type="title"/>
          </p:nvPr>
        </p:nvSpPr>
        <p:spPr/>
        <p:txBody>
          <a:bodyPr/>
          <a:lstStyle/>
          <a:p>
            <a:r>
              <a:rPr lang="en-GB" dirty="0"/>
              <a:t>Dissolving ammonia (1/2)</a:t>
            </a:r>
          </a:p>
        </p:txBody>
      </p:sp>
      <p:sp>
        <p:nvSpPr>
          <p:cNvPr id="3" name="Slide Number Placeholder 2">
            <a:extLst>
              <a:ext uri="{FF2B5EF4-FFF2-40B4-BE49-F238E27FC236}">
                <a16:creationId xmlns:a16="http://schemas.microsoft.com/office/drawing/2014/main" id="{D69C6FE8-5525-478D-B37A-1C78766302D6}"/>
              </a:ext>
            </a:extLst>
          </p:cNvPr>
          <p:cNvSpPr>
            <a:spLocks noGrp="1"/>
          </p:cNvSpPr>
          <p:nvPr>
            <p:ph type="sldNum" sz="quarter" idx="12"/>
          </p:nvPr>
        </p:nvSpPr>
        <p:spPr/>
        <p:txBody>
          <a:bodyPr/>
          <a:lstStyle/>
          <a:p>
            <a:fld id="{06B17CD8-68B9-44AA-BEF0-31F9F4687D13}" type="slidenum">
              <a:rPr lang="en-GB" smtClean="0"/>
              <a:pPr/>
              <a:t>1</a:t>
            </a:fld>
            <a:endParaRPr lang="en-GB" dirty="0"/>
          </a:p>
        </p:txBody>
      </p:sp>
      <p:sp>
        <p:nvSpPr>
          <p:cNvPr id="4" name="Text Placeholder 3">
            <a:extLst>
              <a:ext uri="{FF2B5EF4-FFF2-40B4-BE49-F238E27FC236}">
                <a16:creationId xmlns:a16="http://schemas.microsoft.com/office/drawing/2014/main" id="{15BC98E4-4A45-4D6C-9736-FE245E31397A}"/>
              </a:ext>
            </a:extLst>
          </p:cNvPr>
          <p:cNvSpPr>
            <a:spLocks noGrp="1"/>
          </p:cNvSpPr>
          <p:nvPr>
            <p:ph type="body" sz="quarter" idx="13"/>
          </p:nvPr>
        </p:nvSpPr>
        <p:spPr>
          <a:xfrm>
            <a:off x="457198" y="1546523"/>
            <a:ext cx="3591212" cy="1028897"/>
          </a:xfrm>
        </p:spPr>
        <p:txBody>
          <a:bodyPr>
            <a:normAutofit/>
          </a:bodyPr>
          <a:lstStyle/>
          <a:p>
            <a:r>
              <a:rPr lang="en-GB" dirty="0"/>
              <a:t>How will the volume of ammonia change when 1 cm</a:t>
            </a:r>
            <a:r>
              <a:rPr lang="en-GB" baseline="30000" dirty="0"/>
              <a:t>3 </a:t>
            </a:r>
            <a:r>
              <a:rPr lang="en-GB" dirty="0"/>
              <a:t>water is injected into the syringe?</a:t>
            </a:r>
          </a:p>
        </p:txBody>
      </p:sp>
      <p:sp>
        <p:nvSpPr>
          <p:cNvPr id="5" name="Text Placeholder 4">
            <a:extLst>
              <a:ext uri="{FF2B5EF4-FFF2-40B4-BE49-F238E27FC236}">
                <a16:creationId xmlns:a16="http://schemas.microsoft.com/office/drawing/2014/main" id="{E68D7F78-A219-4C2A-BC83-6B662CE5E063}"/>
              </a:ext>
            </a:extLst>
          </p:cNvPr>
          <p:cNvSpPr>
            <a:spLocks noGrp="1"/>
          </p:cNvSpPr>
          <p:nvPr>
            <p:ph type="body" sz="quarter" idx="14"/>
          </p:nvPr>
        </p:nvSpPr>
        <p:spPr/>
        <p:txBody>
          <a:bodyPr/>
          <a:lstStyle/>
          <a:p>
            <a:r>
              <a:rPr lang="en-GB" dirty="0"/>
              <a:t>Explain the thinking behind your prediction.</a:t>
            </a:r>
          </a:p>
        </p:txBody>
      </p:sp>
      <p:pic>
        <p:nvPicPr>
          <p:cNvPr id="11" name="Picture 10">
            <a:extLst>
              <a:ext uri="{FF2B5EF4-FFF2-40B4-BE49-F238E27FC236}">
                <a16:creationId xmlns:a16="http://schemas.microsoft.com/office/drawing/2014/main" id="{EFB9B75A-13B5-40F8-8BEE-D1C41B1B68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7921" y="1210981"/>
            <a:ext cx="4916079" cy="2406427"/>
          </a:xfrm>
          <a:prstGeom prst="rect">
            <a:avLst/>
          </a:prstGeom>
        </p:spPr>
      </p:pic>
      <p:sp>
        <p:nvSpPr>
          <p:cNvPr id="12" name="Text Placeholder 3">
            <a:extLst>
              <a:ext uri="{FF2B5EF4-FFF2-40B4-BE49-F238E27FC236}">
                <a16:creationId xmlns:a16="http://schemas.microsoft.com/office/drawing/2014/main" id="{C2E35AEA-E159-4B2F-BF37-699DD80DD2B0}"/>
              </a:ext>
            </a:extLst>
          </p:cNvPr>
          <p:cNvSpPr txBox="1">
            <a:spLocks/>
          </p:cNvSpPr>
          <p:nvPr/>
        </p:nvSpPr>
        <p:spPr>
          <a:xfrm>
            <a:off x="4493701" y="4235840"/>
            <a:ext cx="3777844" cy="1392608"/>
          </a:xfrm>
          <a:prstGeom prst="rect">
            <a:avLst/>
          </a:prstGeom>
          <a:ln>
            <a:solidFill>
              <a:schemeClr val="tx1"/>
            </a:solidFill>
          </a:ln>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6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Ammonia is in the gas state at room temperature.</a:t>
            </a:r>
          </a:p>
          <a:p>
            <a:endParaRPr lang="en-GB" dirty="0"/>
          </a:p>
          <a:p>
            <a:r>
              <a:rPr lang="en-GB" dirty="0"/>
              <a:t>It is soluble in water.</a:t>
            </a:r>
          </a:p>
        </p:txBody>
      </p:sp>
    </p:spTree>
    <p:extLst>
      <p:ext uri="{BB962C8B-B14F-4D97-AF65-F5344CB8AC3E}">
        <p14:creationId xmlns:p14="http://schemas.microsoft.com/office/powerpoint/2010/main" val="4231725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09BE9F4-387D-4623-9C15-4903DE6FC42C}"/>
              </a:ext>
            </a:extLst>
          </p:cNvPr>
          <p:cNvSpPr>
            <a:spLocks noGrp="1"/>
          </p:cNvSpPr>
          <p:nvPr>
            <p:ph type="title"/>
          </p:nvPr>
        </p:nvSpPr>
        <p:spPr/>
        <p:txBody>
          <a:bodyPr/>
          <a:lstStyle/>
          <a:p>
            <a:r>
              <a:rPr lang="en-GB" dirty="0"/>
              <a:t>Dissolving ammonia (2/2)</a:t>
            </a:r>
          </a:p>
        </p:txBody>
      </p:sp>
      <p:sp>
        <p:nvSpPr>
          <p:cNvPr id="3" name="Slide Number Placeholder 2"/>
          <p:cNvSpPr>
            <a:spLocks noGrp="1"/>
          </p:cNvSpPr>
          <p:nvPr>
            <p:ph type="sldNum" sz="quarter" idx="12"/>
          </p:nvPr>
        </p:nvSpPr>
        <p:spPr/>
        <p:txBody>
          <a:bodyPr/>
          <a:lstStyle/>
          <a:p>
            <a:fld id="{06B17CD8-68B9-44AA-BEF0-31F9F4687D13}" type="slidenum">
              <a:rPr lang="en-GB" smtClean="0"/>
              <a:pPr/>
              <a:t>2</a:t>
            </a:fld>
            <a:endParaRPr lang="en-GB" dirty="0"/>
          </a:p>
        </p:txBody>
      </p:sp>
      <p:sp>
        <p:nvSpPr>
          <p:cNvPr id="7" name="Text Placeholder 6">
            <a:extLst>
              <a:ext uri="{FF2B5EF4-FFF2-40B4-BE49-F238E27FC236}">
                <a16:creationId xmlns:a16="http://schemas.microsoft.com/office/drawing/2014/main" id="{3CBA47EF-5D06-418D-8A14-1CCE85C42006}"/>
              </a:ext>
            </a:extLst>
          </p:cNvPr>
          <p:cNvSpPr>
            <a:spLocks noGrp="1"/>
          </p:cNvSpPr>
          <p:nvPr>
            <p:ph type="body" sz="quarter" idx="13"/>
          </p:nvPr>
        </p:nvSpPr>
        <p:spPr/>
        <p:txBody>
          <a:bodyPr/>
          <a:lstStyle/>
          <a:p>
            <a:r>
              <a:rPr lang="en-GB" dirty="0"/>
              <a:t>Describe what happens.</a:t>
            </a:r>
          </a:p>
        </p:txBody>
      </p:sp>
      <p:sp>
        <p:nvSpPr>
          <p:cNvPr id="8" name="Text Placeholder 7">
            <a:extLst>
              <a:ext uri="{FF2B5EF4-FFF2-40B4-BE49-F238E27FC236}">
                <a16:creationId xmlns:a16="http://schemas.microsoft.com/office/drawing/2014/main" id="{F23C913C-218A-40A2-85C0-98882A055B3C}"/>
              </a:ext>
            </a:extLst>
          </p:cNvPr>
          <p:cNvSpPr>
            <a:spLocks noGrp="1"/>
          </p:cNvSpPr>
          <p:nvPr>
            <p:ph type="body" sz="quarter" idx="14"/>
          </p:nvPr>
        </p:nvSpPr>
        <p:spPr>
          <a:xfrm>
            <a:off x="475395" y="4352296"/>
            <a:ext cx="8216901" cy="1392608"/>
          </a:xfrm>
        </p:spPr>
        <p:txBody>
          <a:bodyPr/>
          <a:lstStyle/>
          <a:p>
            <a:r>
              <a:rPr lang="en-GB" dirty="0"/>
              <a:t>Now that you have seen what happens, can you explain your observations? (If your prediction and explanation earlier were right, just say so. There is no need to write it again.)</a:t>
            </a:r>
          </a:p>
        </p:txBody>
      </p:sp>
      <p:pic>
        <p:nvPicPr>
          <p:cNvPr id="12" name="Picture 11">
            <a:extLst>
              <a:ext uri="{FF2B5EF4-FFF2-40B4-BE49-F238E27FC236}">
                <a16:creationId xmlns:a16="http://schemas.microsoft.com/office/drawing/2014/main" id="{41F04427-2E1C-4804-9BE1-29CAC2668E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6855" y="1328874"/>
            <a:ext cx="4761914" cy="2541050"/>
          </a:xfrm>
          <a:prstGeom prst="rect">
            <a:avLst/>
          </a:prstGeom>
        </p:spPr>
      </p:pic>
    </p:spTree>
    <p:extLst>
      <p:ext uri="{BB962C8B-B14F-4D97-AF65-F5344CB8AC3E}">
        <p14:creationId xmlns:p14="http://schemas.microsoft.com/office/powerpoint/2010/main" val="1865112340"/>
      </p:ext>
    </p:extLst>
  </p:cSld>
  <p:clrMapOvr>
    <a:masterClrMapping/>
  </p:clrMapOvr>
</p:sld>
</file>

<file path=ppt/theme/theme1.xml><?xml version="1.0" encoding="utf-8"?>
<a:theme xmlns:a="http://schemas.openxmlformats.org/drawingml/2006/main" name="BEST_template_activity_powerpoi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BD0F3845-0B73-46ED-9FC8-DE5952477623}" vid="{F97EDF8F-5382-4AE3-87B9-BB668D0DDC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BEST Items template 26-02-18</Template>
  <TotalTime>119</TotalTime>
  <Words>93</Words>
  <Application>Microsoft Office PowerPoint</Application>
  <PresentationFormat>On-screen Show (4:3)</PresentationFormat>
  <Paragraphs>11</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Courier New</vt:lpstr>
      <vt:lpstr>Verdana</vt:lpstr>
      <vt:lpstr>Wingdings</vt:lpstr>
      <vt:lpstr>BEST_template_activity_powerpoint</vt:lpstr>
      <vt:lpstr>Dissolving ammonia (1/2)</vt:lpstr>
      <vt:lpstr>Dissolving ammonia (2/2)</vt:lpstr>
    </vt:vector>
  </TitlesOfParts>
  <Company>University of York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HEC Harden</dc:creator>
  <cp:lastModifiedBy>HEC Harden</cp:lastModifiedBy>
  <cp:revision>8</cp:revision>
  <dcterms:created xsi:type="dcterms:W3CDTF">2018-03-15T11:57:32Z</dcterms:created>
  <dcterms:modified xsi:type="dcterms:W3CDTF">2018-06-15T12:46:15Z</dcterms:modified>
</cp:coreProperties>
</file>